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8"/>
  </p:notesMasterIdLst>
  <p:sldIdLst>
    <p:sldId id="256" r:id="rId2"/>
    <p:sldId id="345" r:id="rId3"/>
    <p:sldId id="290" r:id="rId4"/>
    <p:sldId id="292" r:id="rId5"/>
    <p:sldId id="312" r:id="rId6"/>
    <p:sldId id="307" r:id="rId7"/>
    <p:sldId id="313" r:id="rId8"/>
    <p:sldId id="293" r:id="rId9"/>
    <p:sldId id="314" r:id="rId10"/>
    <p:sldId id="331" r:id="rId11"/>
    <p:sldId id="315" r:id="rId12"/>
    <p:sldId id="296" r:id="rId13"/>
    <p:sldId id="316" r:id="rId14"/>
    <p:sldId id="317" r:id="rId15"/>
    <p:sldId id="318" r:id="rId16"/>
    <p:sldId id="319" r:id="rId17"/>
    <p:sldId id="320" r:id="rId18"/>
    <p:sldId id="322" r:id="rId19"/>
    <p:sldId id="321" r:id="rId20"/>
    <p:sldId id="323" r:id="rId21"/>
    <p:sldId id="324" r:id="rId22"/>
    <p:sldId id="350" r:id="rId23"/>
    <p:sldId id="330" r:id="rId24"/>
    <p:sldId id="336" r:id="rId25"/>
    <p:sldId id="337" r:id="rId26"/>
    <p:sldId id="325" r:id="rId27"/>
    <p:sldId id="346" r:id="rId28"/>
    <p:sldId id="347" r:id="rId29"/>
    <p:sldId id="348" r:id="rId30"/>
    <p:sldId id="349" r:id="rId31"/>
    <p:sldId id="344" r:id="rId32"/>
    <p:sldId id="338" r:id="rId33"/>
    <p:sldId id="339" r:id="rId34"/>
    <p:sldId id="342" r:id="rId35"/>
    <p:sldId id="333" r:id="rId36"/>
    <p:sldId id="310" r:id="rId37"/>
  </p:sldIdLst>
  <p:sldSz cx="9144000" cy="5143500" type="screen16x9"/>
  <p:notesSz cx="6858000" cy="9144000"/>
  <p:embeddedFontLst>
    <p:embeddedFont>
      <p:font typeface="Aptos ExtraBold" panose="020B0004020202020204" pitchFamily="34" charset="0"/>
      <p:bold r:id="rId39"/>
    </p:embeddedFont>
    <p:embeddedFont>
      <p:font typeface="Calibri" panose="020F0502020204030204" pitchFamily="34" charset="0"/>
      <p:regular r:id="rId40"/>
      <p:bold r:id="rId41"/>
      <p:italic r:id="rId42"/>
      <p:boldItalic r:id="rId43"/>
    </p:embeddedFont>
    <p:embeddedFont>
      <p:font typeface="Fira Sans Extra Condensed Medium" panose="020B0604020202020204" charset="0"/>
      <p:regular r:id="rId44"/>
      <p:bold r:id="rId45"/>
      <p:italic r:id="rId46"/>
      <p:boldItalic r:id="rId47"/>
    </p:embeddedFont>
    <p:embeddedFont>
      <p:font typeface="Lato" panose="020F0502020204030203" pitchFamily="34" charset="0"/>
      <p:regular r:id="rId48"/>
      <p:bold r:id="rId49"/>
      <p:italic r:id="rId50"/>
      <p:boldItalic r:id="rId51"/>
    </p:embeddedFont>
    <p:embeddedFont>
      <p:font typeface="Roboto" panose="02000000000000000000" pitchFamily="2" charset="0"/>
      <p:regular r:id="rId52"/>
      <p:bold r:id="rId53"/>
      <p:italic r:id="rId54"/>
      <p:boldItalic r:id="rId55"/>
    </p:embeddedFont>
    <p:embeddedFont>
      <p:font typeface="Roboto Medium" panose="02000000000000000000" pitchFamily="2"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F71455A-DD4D-C85D-3901-7C9B4942E6D2}" name="Người dùng Khách" initials="NK" userId="S::urn:spo:anon#638962396ced1f0f2e6d1f68689b76ae0144027adf127360f9fa3339c17738b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0C79F3"/>
    <a:srgbClr val="00D4F0"/>
    <a:srgbClr val="FF7C80"/>
    <a:srgbClr val="F126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8CD958-BE0F-4FD6-1749-CDBC528DC185}" v="110" dt="2023-12-20T05:16:47.473"/>
    <p1510:client id="{1FE756C7-99AF-C5AD-CF2E-E2206D1551CF}" v="51" dt="2023-12-20T03:48:27.506"/>
    <p1510:client id="{4BB1249B-C38F-2A92-447F-100B9A426D45}" v="113" dt="2023-12-20T04:17:49.855"/>
    <p1510:client id="{4D049321-9CF9-43B8-96B1-19CF1B6E524D}" v="161" dt="2023-12-16T18:02:44.148"/>
    <p1510:client id="{4E15DE0B-0EB6-47F3-F330-275995985250}" v="374" dt="2023-12-19T21:26:13.806"/>
    <p1510:client id="{6BDE61CD-BA51-628E-EB43-5539418803FD}" v="316" dt="2023-12-20T06:23:16.692"/>
    <p1510:client id="{745D73B1-1213-783A-6437-6A8BE283E1BF}" v="321" dt="2023-12-20T05:24:01.155"/>
    <p1510:client id="{7A3B9FD2-A332-F62F-E078-5DF39340DF00}" v="1231" dt="2023-12-19T19:45:26.438"/>
    <p1510:client id="{887FFBCE-BEDA-1F9D-3654-AB5C192A364B}" v="1" dt="2023-12-20T05:06:13.913"/>
    <p1510:client id="{FF2D5EB4-EF24-796C-9963-971FA2AC7137}" v="796" dt="2023-12-20T06:39:27.7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font" Target="fonts/font20.fntdata"/><Relationship Id="rId66" Type="http://schemas.microsoft.com/office/2018/10/relationships/authors" Target="authors.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 Ngoc Anh 20214877" userId="S::anh.hn214877@sis.hust.edu.vn::8da0b55f-0d38-4b58-a351-5e4fd71cc65c" providerId="AD" clId="Web-{50EE8F05-1A80-7271-26BB-624A216E1A40}"/>
    <pc:docChg chg="modSld">
      <pc:chgData name="Ho Ngoc Anh 20214877" userId="S::anh.hn214877@sis.hust.edu.vn::8da0b55f-0d38-4b58-a351-5e4fd71cc65c" providerId="AD" clId="Web-{50EE8F05-1A80-7271-26BB-624A216E1A40}" dt="2023-12-18T12:39:21.092" v="44" actId="20577"/>
      <pc:docMkLst>
        <pc:docMk/>
      </pc:docMkLst>
      <pc:sldChg chg="modSp">
        <pc:chgData name="Ho Ngoc Anh 20214877" userId="S::anh.hn214877@sis.hust.edu.vn::8da0b55f-0d38-4b58-a351-5e4fd71cc65c" providerId="AD" clId="Web-{50EE8F05-1A80-7271-26BB-624A216E1A40}" dt="2023-12-18T12:38:39.575" v="32" actId="1076"/>
        <pc:sldMkLst>
          <pc:docMk/>
          <pc:sldMk cId="1168003783" sldId="292"/>
        </pc:sldMkLst>
        <pc:spChg chg="mod">
          <ac:chgData name="Ho Ngoc Anh 20214877" userId="S::anh.hn214877@sis.hust.edu.vn::8da0b55f-0d38-4b58-a351-5e4fd71cc65c" providerId="AD" clId="Web-{50EE8F05-1A80-7271-26BB-624A216E1A40}" dt="2023-12-18T12:37:33.338" v="23" actId="1076"/>
          <ac:spMkLst>
            <pc:docMk/>
            <pc:sldMk cId="1168003783" sldId="292"/>
            <ac:spMk id="8" creationId="{ADDFD5D5-C3DD-73D6-CCDD-CA2E2F4C0674}"/>
          </ac:spMkLst>
        </pc:spChg>
        <pc:picChg chg="mod">
          <ac:chgData name="Ho Ngoc Anh 20214877" userId="S::anh.hn214877@sis.hust.edu.vn::8da0b55f-0d38-4b58-a351-5e4fd71cc65c" providerId="AD" clId="Web-{50EE8F05-1A80-7271-26BB-624A216E1A40}" dt="2023-12-18T12:38:39.575" v="32" actId="1076"/>
          <ac:picMkLst>
            <pc:docMk/>
            <pc:sldMk cId="1168003783" sldId="292"/>
            <ac:picMk id="5" creationId="{429587A9-92D2-0B54-BF44-E3137D3712C5}"/>
          </ac:picMkLst>
        </pc:picChg>
      </pc:sldChg>
      <pc:sldChg chg="modSp">
        <pc:chgData name="Ho Ngoc Anh 20214877" userId="S::anh.hn214877@sis.hust.edu.vn::8da0b55f-0d38-4b58-a351-5e4fd71cc65c" providerId="AD" clId="Web-{50EE8F05-1A80-7271-26BB-624A216E1A40}" dt="2023-12-18T12:39:21.092" v="44" actId="20577"/>
        <pc:sldMkLst>
          <pc:docMk/>
          <pc:sldMk cId="2866673753" sldId="307"/>
        </pc:sldMkLst>
        <pc:spChg chg="mod">
          <ac:chgData name="Ho Ngoc Anh 20214877" userId="S::anh.hn214877@sis.hust.edu.vn::8da0b55f-0d38-4b58-a351-5e4fd71cc65c" providerId="AD" clId="Web-{50EE8F05-1A80-7271-26BB-624A216E1A40}" dt="2023-12-18T12:39:21.092" v="44" actId="20577"/>
          <ac:spMkLst>
            <pc:docMk/>
            <pc:sldMk cId="2866673753" sldId="307"/>
            <ac:spMk id="8" creationId="{ADDFD5D5-C3DD-73D6-CCDD-CA2E2F4C0674}"/>
          </ac:spMkLst>
        </pc:spChg>
        <pc:picChg chg="mod">
          <ac:chgData name="Ho Ngoc Anh 20214877" userId="S::anh.hn214877@sis.hust.edu.vn::8da0b55f-0d38-4b58-a351-5e4fd71cc65c" providerId="AD" clId="Web-{50EE8F05-1A80-7271-26BB-624A216E1A40}" dt="2023-12-18T12:39:09.076" v="38" actId="14100"/>
          <ac:picMkLst>
            <pc:docMk/>
            <pc:sldMk cId="2866673753" sldId="307"/>
            <ac:picMk id="5" creationId="{429587A9-92D2-0B54-BF44-E3137D3712C5}"/>
          </ac:picMkLst>
        </pc:picChg>
      </pc:sldChg>
      <pc:sldChg chg="modSp">
        <pc:chgData name="Ho Ngoc Anh 20214877" userId="S::anh.hn214877@sis.hust.edu.vn::8da0b55f-0d38-4b58-a351-5e4fd71cc65c" providerId="AD" clId="Web-{50EE8F05-1A80-7271-26BB-624A216E1A40}" dt="2023-12-18T12:35:33.396" v="13"/>
        <pc:sldMkLst>
          <pc:docMk/>
          <pc:sldMk cId="3936686267" sldId="313"/>
        </pc:sldMkLst>
        <pc:graphicFrameChg chg="mod modGraphic">
          <ac:chgData name="Ho Ngoc Anh 20214877" userId="S::anh.hn214877@sis.hust.edu.vn::8da0b55f-0d38-4b58-a351-5e4fd71cc65c" providerId="AD" clId="Web-{50EE8F05-1A80-7271-26BB-624A216E1A40}" dt="2023-12-18T12:35:33.396" v="13"/>
          <ac:graphicFrameMkLst>
            <pc:docMk/>
            <pc:sldMk cId="3936686267" sldId="313"/>
            <ac:graphicFrameMk id="5" creationId="{585309A5-FD41-D7E1-6208-09B732CAF4DE}"/>
          </ac:graphicFrameMkLst>
        </pc:graphicFrameChg>
      </pc:sldChg>
    </pc:docChg>
  </pc:docChgLst>
  <pc:docChgLst>
    <pc:chgData name="Ho Ngoc Anh 20214877" userId="S::anh.hn214877@sis.hust.edu.vn::8da0b55f-0d38-4b58-a351-5e4fd71cc65c" providerId="AD" clId="Web-{4E15DE0B-0EB6-47F3-F330-275995985250}"/>
    <pc:docChg chg="addSld modSld">
      <pc:chgData name="Ho Ngoc Anh 20214877" userId="S::anh.hn214877@sis.hust.edu.vn::8da0b55f-0d38-4b58-a351-5e4fd71cc65c" providerId="AD" clId="Web-{4E15DE0B-0EB6-47F3-F330-275995985250}" dt="2023-12-19T21:26:12.884" v="232" actId="20577"/>
      <pc:docMkLst>
        <pc:docMk/>
      </pc:docMkLst>
      <pc:sldChg chg="modSp">
        <pc:chgData name="Ho Ngoc Anh 20214877" userId="S::anh.hn214877@sis.hust.edu.vn::8da0b55f-0d38-4b58-a351-5e4fd71cc65c" providerId="AD" clId="Web-{4E15DE0B-0EB6-47F3-F330-275995985250}" dt="2023-12-19T05:55:21.636" v="6"/>
        <pc:sldMkLst>
          <pc:docMk/>
          <pc:sldMk cId="3936686267" sldId="313"/>
        </pc:sldMkLst>
        <pc:graphicFrameChg chg="mod modGraphic">
          <ac:chgData name="Ho Ngoc Anh 20214877" userId="S::anh.hn214877@sis.hust.edu.vn::8da0b55f-0d38-4b58-a351-5e4fd71cc65c" providerId="AD" clId="Web-{4E15DE0B-0EB6-47F3-F330-275995985250}" dt="2023-12-19T05:55:21.636" v="6"/>
          <ac:graphicFrameMkLst>
            <pc:docMk/>
            <pc:sldMk cId="3936686267" sldId="313"/>
            <ac:graphicFrameMk id="5" creationId="{585309A5-FD41-D7E1-6208-09B732CAF4DE}"/>
          </ac:graphicFrameMkLst>
        </pc:graphicFrameChg>
      </pc:sldChg>
      <pc:sldChg chg="addSp modSp">
        <pc:chgData name="Ho Ngoc Anh 20214877" userId="S::anh.hn214877@sis.hust.edu.vn::8da0b55f-0d38-4b58-a351-5e4fd71cc65c" providerId="AD" clId="Web-{4E15DE0B-0EB6-47F3-F330-275995985250}" dt="2023-12-19T05:58:29.502" v="94" actId="1076"/>
        <pc:sldMkLst>
          <pc:docMk/>
          <pc:sldMk cId="680312072" sldId="314"/>
        </pc:sldMkLst>
        <pc:spChg chg="add mod">
          <ac:chgData name="Ho Ngoc Anh 20214877" userId="S::anh.hn214877@sis.hust.edu.vn::8da0b55f-0d38-4b58-a351-5e4fd71cc65c" providerId="AD" clId="Web-{4E15DE0B-0EB6-47F3-F330-275995985250}" dt="2023-12-19T05:58:29.502" v="94" actId="1076"/>
          <ac:spMkLst>
            <pc:docMk/>
            <pc:sldMk cId="680312072" sldId="314"/>
            <ac:spMk id="3" creationId="{9E699BC3-EABF-82A5-F2CB-75AC54FF0EDC}"/>
          </ac:spMkLst>
        </pc:spChg>
        <pc:spChg chg="mod">
          <ac:chgData name="Ho Ngoc Anh 20214877" userId="S::anh.hn214877@sis.hust.edu.vn::8da0b55f-0d38-4b58-a351-5e4fd71cc65c" providerId="AD" clId="Web-{4E15DE0B-0EB6-47F3-F330-275995985250}" dt="2023-12-19T05:58:29.502" v="93" actId="1076"/>
          <ac:spMkLst>
            <pc:docMk/>
            <pc:sldMk cId="680312072" sldId="314"/>
            <ac:spMk id="4" creationId="{188605AF-33B9-C223-51D3-CCC70A221ACC}"/>
          </ac:spMkLst>
        </pc:spChg>
        <pc:spChg chg="mod">
          <ac:chgData name="Ho Ngoc Anh 20214877" userId="S::anh.hn214877@sis.hust.edu.vn::8da0b55f-0d38-4b58-a351-5e4fd71cc65c" providerId="AD" clId="Web-{4E15DE0B-0EB6-47F3-F330-275995985250}" dt="2023-12-19T05:56:15.341" v="13" actId="20577"/>
          <ac:spMkLst>
            <pc:docMk/>
            <pc:sldMk cId="680312072" sldId="314"/>
            <ac:spMk id="89" creationId="{4AB4E2D1-DEFD-F03F-1230-9CC3CB8F63D3}"/>
          </ac:spMkLst>
        </pc:spChg>
      </pc:sldChg>
      <pc:sldChg chg="modSp">
        <pc:chgData name="Ho Ngoc Anh 20214877" userId="S::anh.hn214877@sis.hust.edu.vn::8da0b55f-0d38-4b58-a351-5e4fd71cc65c" providerId="AD" clId="Web-{4E15DE0B-0EB6-47F3-F330-275995985250}" dt="2023-12-19T12:38:42.914" v="144" actId="1076"/>
        <pc:sldMkLst>
          <pc:docMk/>
          <pc:sldMk cId="898248553" sldId="315"/>
        </pc:sldMkLst>
        <pc:spChg chg="mod">
          <ac:chgData name="Ho Ngoc Anh 20214877" userId="S::anh.hn214877@sis.hust.edu.vn::8da0b55f-0d38-4b58-a351-5e4fd71cc65c" providerId="AD" clId="Web-{4E15DE0B-0EB6-47F3-F330-275995985250}" dt="2023-12-19T12:38:42.914" v="144" actId="1076"/>
          <ac:spMkLst>
            <pc:docMk/>
            <pc:sldMk cId="898248553" sldId="315"/>
            <ac:spMk id="6" creationId="{15277D03-78EE-9C39-4E12-BEF2257AC92A}"/>
          </ac:spMkLst>
        </pc:spChg>
        <pc:spChg chg="mod">
          <ac:chgData name="Ho Ngoc Anh 20214877" userId="S::anh.hn214877@sis.hust.edu.vn::8da0b55f-0d38-4b58-a351-5e4fd71cc65c" providerId="AD" clId="Web-{4E15DE0B-0EB6-47F3-F330-275995985250}" dt="2023-12-19T12:38:31.085" v="143" actId="1076"/>
          <ac:spMkLst>
            <pc:docMk/>
            <pc:sldMk cId="898248553" sldId="315"/>
            <ac:spMk id="7" creationId="{9DE38805-DEB8-9FA1-9E5F-BD12CF269AD2}"/>
          </ac:spMkLst>
        </pc:spChg>
      </pc:sldChg>
      <pc:sldChg chg="addSp delSp">
        <pc:chgData name="Ho Ngoc Anh 20214877" userId="S::anh.hn214877@sis.hust.edu.vn::8da0b55f-0d38-4b58-a351-5e4fd71cc65c" providerId="AD" clId="Web-{4E15DE0B-0EB6-47F3-F330-275995985250}" dt="2023-12-19T05:59:09.347" v="97"/>
        <pc:sldMkLst>
          <pc:docMk/>
          <pc:sldMk cId="1999021658" sldId="321"/>
        </pc:sldMkLst>
        <pc:spChg chg="del">
          <ac:chgData name="Ho Ngoc Anh 20214877" userId="S::anh.hn214877@sis.hust.edu.vn::8da0b55f-0d38-4b58-a351-5e4fd71cc65c" providerId="AD" clId="Web-{4E15DE0B-0EB6-47F3-F330-275995985250}" dt="2023-12-19T05:59:09.347" v="97"/>
          <ac:spMkLst>
            <pc:docMk/>
            <pc:sldMk cId="1999021658" sldId="321"/>
            <ac:spMk id="4" creationId="{5E026A03-DD46-FEED-4765-A222B9A76CC7}"/>
          </ac:spMkLst>
        </pc:spChg>
        <pc:spChg chg="add">
          <ac:chgData name="Ho Ngoc Anh 20214877" userId="S::anh.hn214877@sis.hust.edu.vn::8da0b55f-0d38-4b58-a351-5e4fd71cc65c" providerId="AD" clId="Web-{4E15DE0B-0EB6-47F3-F330-275995985250}" dt="2023-12-19T05:59:07.534" v="96"/>
          <ac:spMkLst>
            <pc:docMk/>
            <pc:sldMk cId="1999021658" sldId="321"/>
            <ac:spMk id="5" creationId="{5980EC1C-78B8-7DE6-2228-964A7EC4BEC6}"/>
          </ac:spMkLst>
        </pc:spChg>
      </pc:sldChg>
      <pc:sldChg chg="modSp">
        <pc:chgData name="Ho Ngoc Anh 20214877" userId="S::anh.hn214877@sis.hust.edu.vn::8da0b55f-0d38-4b58-a351-5e4fd71cc65c" providerId="AD" clId="Web-{4E15DE0B-0EB6-47F3-F330-275995985250}" dt="2023-12-19T05:58:50.300" v="95" actId="1076"/>
        <pc:sldMkLst>
          <pc:docMk/>
          <pc:sldMk cId="531789167" sldId="322"/>
        </pc:sldMkLst>
        <pc:spChg chg="mod">
          <ac:chgData name="Ho Ngoc Anh 20214877" userId="S::anh.hn214877@sis.hust.edu.vn::8da0b55f-0d38-4b58-a351-5e4fd71cc65c" providerId="AD" clId="Web-{4E15DE0B-0EB6-47F3-F330-275995985250}" dt="2023-12-19T05:58:50.300" v="95" actId="1076"/>
          <ac:spMkLst>
            <pc:docMk/>
            <pc:sldMk cId="531789167" sldId="322"/>
            <ac:spMk id="4" creationId="{BF0FCEAE-E857-6D9B-69F2-911600AA9B3B}"/>
          </ac:spMkLst>
        </pc:spChg>
      </pc:sldChg>
      <pc:sldChg chg="addSp delSp">
        <pc:chgData name="Ho Ngoc Anh 20214877" userId="S::anh.hn214877@sis.hust.edu.vn::8da0b55f-0d38-4b58-a351-5e4fd71cc65c" providerId="AD" clId="Web-{4E15DE0B-0EB6-47F3-F330-275995985250}" dt="2023-12-19T05:59:16.222" v="101"/>
        <pc:sldMkLst>
          <pc:docMk/>
          <pc:sldMk cId="4047031923" sldId="323"/>
        </pc:sldMkLst>
        <pc:spChg chg="del">
          <ac:chgData name="Ho Ngoc Anh 20214877" userId="S::anh.hn214877@sis.hust.edu.vn::8da0b55f-0d38-4b58-a351-5e4fd71cc65c" providerId="AD" clId="Web-{4E15DE0B-0EB6-47F3-F330-275995985250}" dt="2023-12-19T05:59:15.629" v="100"/>
          <ac:spMkLst>
            <pc:docMk/>
            <pc:sldMk cId="4047031923" sldId="323"/>
            <ac:spMk id="4" creationId="{F4D75E79-9C78-FEB3-87DD-D6F79E27AF7B}"/>
          </ac:spMkLst>
        </pc:spChg>
        <pc:spChg chg="add">
          <ac:chgData name="Ho Ngoc Anh 20214877" userId="S::anh.hn214877@sis.hust.edu.vn::8da0b55f-0d38-4b58-a351-5e4fd71cc65c" providerId="AD" clId="Web-{4E15DE0B-0EB6-47F3-F330-275995985250}" dt="2023-12-19T05:59:16.222" v="101"/>
          <ac:spMkLst>
            <pc:docMk/>
            <pc:sldMk cId="4047031923" sldId="323"/>
            <ac:spMk id="5" creationId="{D5BB2F81-16A8-146F-F6A2-A778E12DDF8E}"/>
          </ac:spMkLst>
        </pc:spChg>
      </pc:sldChg>
      <pc:sldChg chg="addSp delSp modSp">
        <pc:chgData name="Ho Ngoc Anh 20214877" userId="S::anh.hn214877@sis.hust.edu.vn::8da0b55f-0d38-4b58-a351-5e4fd71cc65c" providerId="AD" clId="Web-{4E15DE0B-0EB6-47F3-F330-275995985250}" dt="2023-12-19T06:00:58.054" v="123" actId="20577"/>
        <pc:sldMkLst>
          <pc:docMk/>
          <pc:sldMk cId="1165443468" sldId="324"/>
        </pc:sldMkLst>
        <pc:spChg chg="mod">
          <ac:chgData name="Ho Ngoc Anh 20214877" userId="S::anh.hn214877@sis.hust.edu.vn::8da0b55f-0d38-4b58-a351-5e4fd71cc65c" providerId="AD" clId="Web-{4E15DE0B-0EB6-47F3-F330-275995985250}" dt="2023-12-19T06:00:58.054" v="123" actId="20577"/>
          <ac:spMkLst>
            <pc:docMk/>
            <pc:sldMk cId="1165443468" sldId="324"/>
            <ac:spMk id="3" creationId="{4B1B927F-6F3F-664A-5A79-758D35920A30}"/>
          </ac:spMkLst>
        </pc:spChg>
        <pc:spChg chg="del">
          <ac:chgData name="Ho Ngoc Anh 20214877" userId="S::anh.hn214877@sis.hust.edu.vn::8da0b55f-0d38-4b58-a351-5e4fd71cc65c" providerId="AD" clId="Web-{4E15DE0B-0EB6-47F3-F330-275995985250}" dt="2023-12-19T05:59:12.863" v="98"/>
          <ac:spMkLst>
            <pc:docMk/>
            <pc:sldMk cId="1165443468" sldId="324"/>
            <ac:spMk id="4" creationId="{A561781A-C0CD-1183-5408-A94CFD9CDC37}"/>
          </ac:spMkLst>
        </pc:spChg>
        <pc:spChg chg="add">
          <ac:chgData name="Ho Ngoc Anh 20214877" userId="S::anh.hn214877@sis.hust.edu.vn::8da0b55f-0d38-4b58-a351-5e4fd71cc65c" providerId="AD" clId="Web-{4E15DE0B-0EB6-47F3-F330-275995985250}" dt="2023-12-19T05:59:13.472" v="99"/>
          <ac:spMkLst>
            <pc:docMk/>
            <pc:sldMk cId="1165443468" sldId="324"/>
            <ac:spMk id="5" creationId="{BBA67E67-030E-52DD-DD43-AB006E4CF658}"/>
          </ac:spMkLst>
        </pc:spChg>
      </pc:sldChg>
      <pc:sldChg chg="modSp">
        <pc:chgData name="Ho Ngoc Anh 20214877" userId="S::anh.hn214877@sis.hust.edu.vn::8da0b55f-0d38-4b58-a351-5e4fd71cc65c" providerId="AD" clId="Web-{4E15DE0B-0EB6-47F3-F330-275995985250}" dt="2023-12-19T06:00:32.147" v="117" actId="20577"/>
        <pc:sldMkLst>
          <pc:docMk/>
          <pc:sldMk cId="2121706893" sldId="325"/>
        </pc:sldMkLst>
        <pc:spChg chg="mod">
          <ac:chgData name="Ho Ngoc Anh 20214877" userId="S::anh.hn214877@sis.hust.edu.vn::8da0b55f-0d38-4b58-a351-5e4fd71cc65c" providerId="AD" clId="Web-{4E15DE0B-0EB6-47F3-F330-275995985250}" dt="2023-12-19T06:00:32.147" v="117" actId="20577"/>
          <ac:spMkLst>
            <pc:docMk/>
            <pc:sldMk cId="2121706893" sldId="325"/>
            <ac:spMk id="6" creationId="{5A2ADFD8-CE9D-84EB-0626-32AF4454001F}"/>
          </ac:spMkLst>
        </pc:spChg>
      </pc:sldChg>
      <pc:sldChg chg="modSp">
        <pc:chgData name="Ho Ngoc Anh 20214877" userId="S::anh.hn214877@sis.hust.edu.vn::8da0b55f-0d38-4b58-a351-5e4fd71cc65c" providerId="AD" clId="Web-{4E15DE0B-0EB6-47F3-F330-275995985250}" dt="2023-12-19T06:00:25.693" v="116" actId="20577"/>
        <pc:sldMkLst>
          <pc:docMk/>
          <pc:sldMk cId="3467596055" sldId="326"/>
        </pc:sldMkLst>
        <pc:spChg chg="mod">
          <ac:chgData name="Ho Ngoc Anh 20214877" userId="S::anh.hn214877@sis.hust.edu.vn::8da0b55f-0d38-4b58-a351-5e4fd71cc65c" providerId="AD" clId="Web-{4E15DE0B-0EB6-47F3-F330-275995985250}" dt="2023-12-19T05:59:51.177" v="106" actId="1076"/>
          <ac:spMkLst>
            <pc:docMk/>
            <pc:sldMk cId="3467596055" sldId="326"/>
            <ac:spMk id="2" creationId="{A4810D08-0C19-787E-BADF-B77742C260A9}"/>
          </ac:spMkLst>
        </pc:spChg>
        <pc:spChg chg="mod">
          <ac:chgData name="Ho Ngoc Anh 20214877" userId="S::anh.hn214877@sis.hust.edu.vn::8da0b55f-0d38-4b58-a351-5e4fd71cc65c" providerId="AD" clId="Web-{4E15DE0B-0EB6-47F3-F330-275995985250}" dt="2023-12-19T06:00:25.693" v="116" actId="20577"/>
          <ac:spMkLst>
            <pc:docMk/>
            <pc:sldMk cId="3467596055" sldId="326"/>
            <ac:spMk id="3" creationId="{1AF8CD33-D97E-4111-4AD1-E62A8264E214}"/>
          </ac:spMkLst>
        </pc:spChg>
      </pc:sldChg>
      <pc:sldChg chg="addSp modSp">
        <pc:chgData name="Ho Ngoc Anh 20214877" userId="S::anh.hn214877@sis.hust.edu.vn::8da0b55f-0d38-4b58-a351-5e4fd71cc65c" providerId="AD" clId="Web-{4E15DE0B-0EB6-47F3-F330-275995985250}" dt="2023-12-19T20:07:03.366" v="197" actId="1076"/>
        <pc:sldMkLst>
          <pc:docMk/>
          <pc:sldMk cId="2784882478" sldId="329"/>
        </pc:sldMkLst>
        <pc:spChg chg="add mod">
          <ac:chgData name="Ho Ngoc Anh 20214877" userId="S::anh.hn214877@sis.hust.edu.vn::8da0b55f-0d38-4b58-a351-5e4fd71cc65c" providerId="AD" clId="Web-{4E15DE0B-0EB6-47F3-F330-275995985250}" dt="2023-12-19T20:07:03.366" v="197" actId="1076"/>
          <ac:spMkLst>
            <pc:docMk/>
            <pc:sldMk cId="2784882478" sldId="329"/>
            <ac:spMk id="3" creationId="{C7569A77-4AC1-02FB-90EB-294D3DDB455C}"/>
          </ac:spMkLst>
        </pc:spChg>
        <pc:spChg chg="mod">
          <ac:chgData name="Ho Ngoc Anh 20214877" userId="S::anh.hn214877@sis.hust.edu.vn::8da0b55f-0d38-4b58-a351-5e4fd71cc65c" providerId="AD" clId="Web-{4E15DE0B-0EB6-47F3-F330-275995985250}" dt="2023-12-19T05:54:29.665" v="4" actId="1076"/>
          <ac:spMkLst>
            <pc:docMk/>
            <pc:sldMk cId="2784882478" sldId="329"/>
            <ac:spMk id="4" creationId="{8B405003-F4C3-5E06-CE0F-C52442DA83A1}"/>
          </ac:spMkLst>
        </pc:spChg>
        <pc:picChg chg="add mod">
          <ac:chgData name="Ho Ngoc Anh 20214877" userId="S::anh.hn214877@sis.hust.edu.vn::8da0b55f-0d38-4b58-a351-5e4fd71cc65c" providerId="AD" clId="Web-{4E15DE0B-0EB6-47F3-F330-275995985250}" dt="2023-12-19T06:20:18.798" v="131" actId="14100"/>
          <ac:picMkLst>
            <pc:docMk/>
            <pc:sldMk cId="2784882478" sldId="329"/>
            <ac:picMk id="2" creationId="{1AD52443-3E27-954C-CE7F-03D3E2AB15A8}"/>
          </ac:picMkLst>
        </pc:picChg>
      </pc:sldChg>
      <pc:sldChg chg="addSp delSp modSp add replId">
        <pc:chgData name="Ho Ngoc Anh 20214877" userId="S::anh.hn214877@sis.hust.edu.vn::8da0b55f-0d38-4b58-a351-5e4fd71cc65c" providerId="AD" clId="Web-{4E15DE0B-0EB6-47F3-F330-275995985250}" dt="2023-12-19T20:26:27.495" v="214" actId="1076"/>
        <pc:sldMkLst>
          <pc:docMk/>
          <pc:sldMk cId="576920051" sldId="330"/>
        </pc:sldMkLst>
        <pc:spChg chg="add mod">
          <ac:chgData name="Ho Ngoc Anh 20214877" userId="S::anh.hn214877@sis.hust.edu.vn::8da0b55f-0d38-4b58-a351-5e4fd71cc65c" providerId="AD" clId="Web-{4E15DE0B-0EB6-47F3-F330-275995985250}" dt="2023-12-19T20:26:27.495" v="214" actId="1076"/>
          <ac:spMkLst>
            <pc:docMk/>
            <pc:sldMk cId="576920051" sldId="330"/>
            <ac:spMk id="2" creationId="{D467D7A9-9940-4D64-A06C-D56F1EF9E64B}"/>
          </ac:spMkLst>
        </pc:spChg>
        <pc:picChg chg="del">
          <ac:chgData name="Ho Ngoc Anh 20214877" userId="S::anh.hn214877@sis.hust.edu.vn::8da0b55f-0d38-4b58-a351-5e4fd71cc65c" providerId="AD" clId="Web-{4E15DE0B-0EB6-47F3-F330-275995985250}" dt="2023-12-19T06:21:16.581" v="133"/>
          <ac:picMkLst>
            <pc:docMk/>
            <pc:sldMk cId="576920051" sldId="330"/>
            <ac:picMk id="2" creationId="{D4AC16AF-187E-B0C8-2DCF-090371FA2375}"/>
          </ac:picMkLst>
        </pc:picChg>
        <pc:picChg chg="add mod">
          <ac:chgData name="Ho Ngoc Anh 20214877" userId="S::anh.hn214877@sis.hust.edu.vn::8da0b55f-0d38-4b58-a351-5e4fd71cc65c" providerId="AD" clId="Web-{4E15DE0B-0EB6-47F3-F330-275995985250}" dt="2023-12-19T06:21:34.066" v="136" actId="1076"/>
          <ac:picMkLst>
            <pc:docMk/>
            <pc:sldMk cId="576920051" sldId="330"/>
            <ac:picMk id="3" creationId="{1D25DF5D-0395-3323-C780-FE8A96F8A966}"/>
          </ac:picMkLst>
        </pc:picChg>
      </pc:sldChg>
      <pc:sldChg chg="modSp modNotes">
        <pc:chgData name="Ho Ngoc Anh 20214877" userId="S::anh.hn214877@sis.hust.edu.vn::8da0b55f-0d38-4b58-a351-5e4fd71cc65c" providerId="AD" clId="Web-{4E15DE0B-0EB6-47F3-F330-275995985250}" dt="2023-12-19T21:25:44.071" v="229" actId="1076"/>
        <pc:sldMkLst>
          <pc:docMk/>
          <pc:sldMk cId="3824748432" sldId="336"/>
        </pc:sldMkLst>
        <pc:picChg chg="mod">
          <ac:chgData name="Ho Ngoc Anh 20214877" userId="S::anh.hn214877@sis.hust.edu.vn::8da0b55f-0d38-4b58-a351-5e4fd71cc65c" providerId="AD" clId="Web-{4E15DE0B-0EB6-47F3-F330-275995985250}" dt="2023-12-19T21:25:44.071" v="229" actId="1076"/>
          <ac:picMkLst>
            <pc:docMk/>
            <pc:sldMk cId="3824748432" sldId="336"/>
            <ac:picMk id="2" creationId="{48D78D7B-B724-4649-816E-6219CDFC6E3C}"/>
          </ac:picMkLst>
        </pc:picChg>
      </pc:sldChg>
      <pc:sldChg chg="modSp modNotes">
        <pc:chgData name="Ho Ngoc Anh 20214877" userId="S::anh.hn214877@sis.hust.edu.vn::8da0b55f-0d38-4b58-a351-5e4fd71cc65c" providerId="AD" clId="Web-{4E15DE0B-0EB6-47F3-F330-275995985250}" dt="2023-12-19T21:25:35.899" v="228" actId="1076"/>
        <pc:sldMkLst>
          <pc:docMk/>
          <pc:sldMk cId="1707574133" sldId="337"/>
        </pc:sldMkLst>
        <pc:picChg chg="mod">
          <ac:chgData name="Ho Ngoc Anh 20214877" userId="S::anh.hn214877@sis.hust.edu.vn::8da0b55f-0d38-4b58-a351-5e4fd71cc65c" providerId="AD" clId="Web-{4E15DE0B-0EB6-47F3-F330-275995985250}" dt="2023-12-19T21:25:35.899" v="228" actId="1076"/>
          <ac:picMkLst>
            <pc:docMk/>
            <pc:sldMk cId="1707574133" sldId="337"/>
            <ac:picMk id="3" creationId="{D27C573E-B4CF-FAE4-ED98-E1DE170E1E0B}"/>
          </ac:picMkLst>
        </pc:picChg>
      </pc:sldChg>
      <pc:sldChg chg="modSp">
        <pc:chgData name="Ho Ngoc Anh 20214877" userId="S::anh.hn214877@sis.hust.edu.vn::8da0b55f-0d38-4b58-a351-5e4fd71cc65c" providerId="AD" clId="Web-{4E15DE0B-0EB6-47F3-F330-275995985250}" dt="2023-12-19T12:26:45.778" v="137" actId="14100"/>
        <pc:sldMkLst>
          <pc:docMk/>
          <pc:sldMk cId="492162396" sldId="338"/>
        </pc:sldMkLst>
        <pc:picChg chg="mod">
          <ac:chgData name="Ho Ngoc Anh 20214877" userId="S::anh.hn214877@sis.hust.edu.vn::8da0b55f-0d38-4b58-a351-5e4fd71cc65c" providerId="AD" clId="Web-{4E15DE0B-0EB6-47F3-F330-275995985250}" dt="2023-12-19T12:26:45.778" v="137" actId="14100"/>
          <ac:picMkLst>
            <pc:docMk/>
            <pc:sldMk cId="492162396" sldId="338"/>
            <ac:picMk id="6" creationId="{EB2E1144-ACE5-0694-A508-038E98B796DF}"/>
          </ac:picMkLst>
        </pc:picChg>
      </pc:sldChg>
      <pc:sldChg chg="modSp">
        <pc:chgData name="Ho Ngoc Anh 20214877" userId="S::anh.hn214877@sis.hust.edu.vn::8da0b55f-0d38-4b58-a351-5e4fd71cc65c" providerId="AD" clId="Web-{4E15DE0B-0EB6-47F3-F330-275995985250}" dt="2023-12-19T21:26:12.884" v="232" actId="20577"/>
        <pc:sldMkLst>
          <pc:docMk/>
          <pc:sldMk cId="3046785654" sldId="344"/>
        </pc:sldMkLst>
        <pc:spChg chg="mod">
          <ac:chgData name="Ho Ngoc Anh 20214877" userId="S::anh.hn214877@sis.hust.edu.vn::8da0b55f-0d38-4b58-a351-5e4fd71cc65c" providerId="AD" clId="Web-{4E15DE0B-0EB6-47F3-F330-275995985250}" dt="2023-12-19T21:26:12.884" v="232" actId="20577"/>
          <ac:spMkLst>
            <pc:docMk/>
            <pc:sldMk cId="3046785654" sldId="344"/>
            <ac:spMk id="783" creationId="{85EBD97B-EE0D-0AB9-06D8-499992EF8421}"/>
          </ac:spMkLst>
        </pc:spChg>
      </pc:sldChg>
    </pc:docChg>
  </pc:docChgLst>
  <pc:docChgLst>
    <pc:chgData name="Vu Lam Anh 20214876" userId="5c47155e-5afd-405c-90e1-add9ae2bf9bd" providerId="ADAL" clId="{4D049321-9CF9-43B8-96B1-19CF1B6E524D}"/>
    <pc:docChg chg="undo custSel addSld delSld modSld sldOrd delMainMaster">
      <pc:chgData name="Vu Lam Anh 20214876" userId="5c47155e-5afd-405c-90e1-add9ae2bf9bd" providerId="ADAL" clId="{4D049321-9CF9-43B8-96B1-19CF1B6E524D}" dt="2023-12-20T17:20:09.201" v="4440" actId="47"/>
      <pc:docMkLst>
        <pc:docMk/>
      </pc:docMkLst>
      <pc:sldChg chg="del">
        <pc:chgData name="Vu Lam Anh 20214876" userId="5c47155e-5afd-405c-90e1-add9ae2bf9bd" providerId="ADAL" clId="{4D049321-9CF9-43B8-96B1-19CF1B6E524D}" dt="2023-12-20T17:20:09.201" v="4440" actId="47"/>
        <pc:sldMkLst>
          <pc:docMk/>
          <pc:sldMk cId="0" sldId="257"/>
        </pc:sldMkLst>
      </pc:sldChg>
      <pc:sldChg chg="del">
        <pc:chgData name="Vu Lam Anh 20214876" userId="5c47155e-5afd-405c-90e1-add9ae2bf9bd" providerId="ADAL" clId="{4D049321-9CF9-43B8-96B1-19CF1B6E524D}" dt="2023-12-20T17:20:09.201" v="4440" actId="47"/>
        <pc:sldMkLst>
          <pc:docMk/>
          <pc:sldMk cId="0" sldId="258"/>
        </pc:sldMkLst>
      </pc:sldChg>
      <pc:sldChg chg="del">
        <pc:chgData name="Vu Lam Anh 20214876" userId="5c47155e-5afd-405c-90e1-add9ae2bf9bd" providerId="ADAL" clId="{4D049321-9CF9-43B8-96B1-19CF1B6E524D}" dt="2023-12-20T17:20:09.201" v="4440" actId="47"/>
        <pc:sldMkLst>
          <pc:docMk/>
          <pc:sldMk cId="0" sldId="259"/>
        </pc:sldMkLst>
      </pc:sldChg>
      <pc:sldChg chg="del">
        <pc:chgData name="Vu Lam Anh 20214876" userId="5c47155e-5afd-405c-90e1-add9ae2bf9bd" providerId="ADAL" clId="{4D049321-9CF9-43B8-96B1-19CF1B6E524D}" dt="2023-12-20T17:20:09.201" v="4440" actId="47"/>
        <pc:sldMkLst>
          <pc:docMk/>
          <pc:sldMk cId="0" sldId="260"/>
        </pc:sldMkLst>
      </pc:sldChg>
      <pc:sldChg chg="del">
        <pc:chgData name="Vu Lam Anh 20214876" userId="5c47155e-5afd-405c-90e1-add9ae2bf9bd" providerId="ADAL" clId="{4D049321-9CF9-43B8-96B1-19CF1B6E524D}" dt="2023-12-20T17:20:09.201" v="4440" actId="47"/>
        <pc:sldMkLst>
          <pc:docMk/>
          <pc:sldMk cId="0" sldId="261"/>
        </pc:sldMkLst>
      </pc:sldChg>
      <pc:sldChg chg="del">
        <pc:chgData name="Vu Lam Anh 20214876" userId="5c47155e-5afd-405c-90e1-add9ae2bf9bd" providerId="ADAL" clId="{4D049321-9CF9-43B8-96B1-19CF1B6E524D}" dt="2023-12-20T17:20:09.201" v="4440" actId="47"/>
        <pc:sldMkLst>
          <pc:docMk/>
          <pc:sldMk cId="0" sldId="262"/>
        </pc:sldMkLst>
      </pc:sldChg>
      <pc:sldChg chg="del">
        <pc:chgData name="Vu Lam Anh 20214876" userId="5c47155e-5afd-405c-90e1-add9ae2bf9bd" providerId="ADAL" clId="{4D049321-9CF9-43B8-96B1-19CF1B6E524D}" dt="2023-12-20T17:20:09.201" v="4440" actId="47"/>
        <pc:sldMkLst>
          <pc:docMk/>
          <pc:sldMk cId="0" sldId="263"/>
        </pc:sldMkLst>
      </pc:sldChg>
      <pc:sldChg chg="del">
        <pc:chgData name="Vu Lam Anh 20214876" userId="5c47155e-5afd-405c-90e1-add9ae2bf9bd" providerId="ADAL" clId="{4D049321-9CF9-43B8-96B1-19CF1B6E524D}" dt="2023-12-20T17:20:09.201" v="4440" actId="47"/>
        <pc:sldMkLst>
          <pc:docMk/>
          <pc:sldMk cId="0" sldId="264"/>
        </pc:sldMkLst>
      </pc:sldChg>
      <pc:sldChg chg="del">
        <pc:chgData name="Vu Lam Anh 20214876" userId="5c47155e-5afd-405c-90e1-add9ae2bf9bd" providerId="ADAL" clId="{4D049321-9CF9-43B8-96B1-19CF1B6E524D}" dt="2023-12-20T17:20:09.201" v="4440" actId="47"/>
        <pc:sldMkLst>
          <pc:docMk/>
          <pc:sldMk cId="0" sldId="265"/>
        </pc:sldMkLst>
      </pc:sldChg>
      <pc:sldChg chg="del">
        <pc:chgData name="Vu Lam Anh 20214876" userId="5c47155e-5afd-405c-90e1-add9ae2bf9bd" providerId="ADAL" clId="{4D049321-9CF9-43B8-96B1-19CF1B6E524D}" dt="2023-12-20T17:20:09.201" v="4440" actId="47"/>
        <pc:sldMkLst>
          <pc:docMk/>
          <pc:sldMk cId="0" sldId="266"/>
        </pc:sldMkLst>
      </pc:sldChg>
      <pc:sldChg chg="del">
        <pc:chgData name="Vu Lam Anh 20214876" userId="5c47155e-5afd-405c-90e1-add9ae2bf9bd" providerId="ADAL" clId="{4D049321-9CF9-43B8-96B1-19CF1B6E524D}" dt="2023-12-20T17:20:09.201" v="4440" actId="47"/>
        <pc:sldMkLst>
          <pc:docMk/>
          <pc:sldMk cId="0" sldId="267"/>
        </pc:sldMkLst>
      </pc:sldChg>
      <pc:sldChg chg="del">
        <pc:chgData name="Vu Lam Anh 20214876" userId="5c47155e-5afd-405c-90e1-add9ae2bf9bd" providerId="ADAL" clId="{4D049321-9CF9-43B8-96B1-19CF1B6E524D}" dt="2023-12-20T17:20:09.201" v="4440" actId="47"/>
        <pc:sldMkLst>
          <pc:docMk/>
          <pc:sldMk cId="0" sldId="268"/>
        </pc:sldMkLst>
      </pc:sldChg>
      <pc:sldChg chg="del">
        <pc:chgData name="Vu Lam Anh 20214876" userId="5c47155e-5afd-405c-90e1-add9ae2bf9bd" providerId="ADAL" clId="{4D049321-9CF9-43B8-96B1-19CF1B6E524D}" dt="2023-12-20T17:20:09.201" v="4440" actId="47"/>
        <pc:sldMkLst>
          <pc:docMk/>
          <pc:sldMk cId="0" sldId="269"/>
        </pc:sldMkLst>
      </pc:sldChg>
      <pc:sldChg chg="del">
        <pc:chgData name="Vu Lam Anh 20214876" userId="5c47155e-5afd-405c-90e1-add9ae2bf9bd" providerId="ADAL" clId="{4D049321-9CF9-43B8-96B1-19CF1B6E524D}" dt="2023-12-20T17:20:09.201" v="4440" actId="47"/>
        <pc:sldMkLst>
          <pc:docMk/>
          <pc:sldMk cId="0" sldId="270"/>
        </pc:sldMkLst>
      </pc:sldChg>
      <pc:sldChg chg="del">
        <pc:chgData name="Vu Lam Anh 20214876" userId="5c47155e-5afd-405c-90e1-add9ae2bf9bd" providerId="ADAL" clId="{4D049321-9CF9-43B8-96B1-19CF1B6E524D}" dt="2023-12-20T17:20:09.201" v="4440" actId="47"/>
        <pc:sldMkLst>
          <pc:docMk/>
          <pc:sldMk cId="0" sldId="271"/>
        </pc:sldMkLst>
      </pc:sldChg>
      <pc:sldChg chg="del">
        <pc:chgData name="Vu Lam Anh 20214876" userId="5c47155e-5afd-405c-90e1-add9ae2bf9bd" providerId="ADAL" clId="{4D049321-9CF9-43B8-96B1-19CF1B6E524D}" dt="2023-12-20T17:20:09.201" v="4440" actId="47"/>
        <pc:sldMkLst>
          <pc:docMk/>
          <pc:sldMk cId="0" sldId="272"/>
        </pc:sldMkLst>
      </pc:sldChg>
      <pc:sldChg chg="del">
        <pc:chgData name="Vu Lam Anh 20214876" userId="5c47155e-5afd-405c-90e1-add9ae2bf9bd" providerId="ADAL" clId="{4D049321-9CF9-43B8-96B1-19CF1B6E524D}" dt="2023-12-20T17:20:09.201" v="4440" actId="47"/>
        <pc:sldMkLst>
          <pc:docMk/>
          <pc:sldMk cId="0" sldId="273"/>
        </pc:sldMkLst>
      </pc:sldChg>
      <pc:sldChg chg="del">
        <pc:chgData name="Vu Lam Anh 20214876" userId="5c47155e-5afd-405c-90e1-add9ae2bf9bd" providerId="ADAL" clId="{4D049321-9CF9-43B8-96B1-19CF1B6E524D}" dt="2023-12-20T17:20:09.201" v="4440" actId="47"/>
        <pc:sldMkLst>
          <pc:docMk/>
          <pc:sldMk cId="0" sldId="274"/>
        </pc:sldMkLst>
      </pc:sldChg>
      <pc:sldChg chg="del">
        <pc:chgData name="Vu Lam Anh 20214876" userId="5c47155e-5afd-405c-90e1-add9ae2bf9bd" providerId="ADAL" clId="{4D049321-9CF9-43B8-96B1-19CF1B6E524D}" dt="2023-12-20T17:20:09.201" v="4440" actId="47"/>
        <pc:sldMkLst>
          <pc:docMk/>
          <pc:sldMk cId="0" sldId="275"/>
        </pc:sldMkLst>
      </pc:sldChg>
      <pc:sldChg chg="del">
        <pc:chgData name="Vu Lam Anh 20214876" userId="5c47155e-5afd-405c-90e1-add9ae2bf9bd" providerId="ADAL" clId="{4D049321-9CF9-43B8-96B1-19CF1B6E524D}" dt="2023-12-20T17:20:09.201" v="4440" actId="47"/>
        <pc:sldMkLst>
          <pc:docMk/>
          <pc:sldMk cId="0" sldId="276"/>
        </pc:sldMkLst>
      </pc:sldChg>
      <pc:sldChg chg="del">
        <pc:chgData name="Vu Lam Anh 20214876" userId="5c47155e-5afd-405c-90e1-add9ae2bf9bd" providerId="ADAL" clId="{4D049321-9CF9-43B8-96B1-19CF1B6E524D}" dt="2023-12-20T17:20:09.201" v="4440" actId="47"/>
        <pc:sldMkLst>
          <pc:docMk/>
          <pc:sldMk cId="0" sldId="277"/>
        </pc:sldMkLst>
      </pc:sldChg>
      <pc:sldChg chg="del">
        <pc:chgData name="Vu Lam Anh 20214876" userId="5c47155e-5afd-405c-90e1-add9ae2bf9bd" providerId="ADAL" clId="{4D049321-9CF9-43B8-96B1-19CF1B6E524D}" dt="2023-12-20T17:20:09.201" v="4440" actId="47"/>
        <pc:sldMkLst>
          <pc:docMk/>
          <pc:sldMk cId="0" sldId="278"/>
        </pc:sldMkLst>
      </pc:sldChg>
      <pc:sldChg chg="del">
        <pc:chgData name="Vu Lam Anh 20214876" userId="5c47155e-5afd-405c-90e1-add9ae2bf9bd" providerId="ADAL" clId="{4D049321-9CF9-43B8-96B1-19CF1B6E524D}" dt="2023-12-20T17:20:09.201" v="4440" actId="47"/>
        <pc:sldMkLst>
          <pc:docMk/>
          <pc:sldMk cId="0" sldId="279"/>
        </pc:sldMkLst>
      </pc:sldChg>
      <pc:sldChg chg="del">
        <pc:chgData name="Vu Lam Anh 20214876" userId="5c47155e-5afd-405c-90e1-add9ae2bf9bd" providerId="ADAL" clId="{4D049321-9CF9-43B8-96B1-19CF1B6E524D}" dt="2023-12-20T17:20:09.201" v="4440" actId="47"/>
        <pc:sldMkLst>
          <pc:docMk/>
          <pc:sldMk cId="0" sldId="280"/>
        </pc:sldMkLst>
      </pc:sldChg>
      <pc:sldChg chg="del">
        <pc:chgData name="Vu Lam Anh 20214876" userId="5c47155e-5afd-405c-90e1-add9ae2bf9bd" providerId="ADAL" clId="{4D049321-9CF9-43B8-96B1-19CF1B6E524D}" dt="2023-12-20T17:20:09.201" v="4440" actId="47"/>
        <pc:sldMkLst>
          <pc:docMk/>
          <pc:sldMk cId="0" sldId="281"/>
        </pc:sldMkLst>
      </pc:sldChg>
      <pc:sldChg chg="del">
        <pc:chgData name="Vu Lam Anh 20214876" userId="5c47155e-5afd-405c-90e1-add9ae2bf9bd" providerId="ADAL" clId="{4D049321-9CF9-43B8-96B1-19CF1B6E524D}" dt="2023-12-20T17:20:09.201" v="4440" actId="47"/>
        <pc:sldMkLst>
          <pc:docMk/>
          <pc:sldMk cId="0" sldId="282"/>
        </pc:sldMkLst>
      </pc:sldChg>
      <pc:sldChg chg="del">
        <pc:chgData name="Vu Lam Anh 20214876" userId="5c47155e-5afd-405c-90e1-add9ae2bf9bd" providerId="ADAL" clId="{4D049321-9CF9-43B8-96B1-19CF1B6E524D}" dt="2023-12-20T17:20:09.201" v="4440" actId="47"/>
        <pc:sldMkLst>
          <pc:docMk/>
          <pc:sldMk cId="0" sldId="283"/>
        </pc:sldMkLst>
      </pc:sldChg>
      <pc:sldChg chg="del">
        <pc:chgData name="Vu Lam Anh 20214876" userId="5c47155e-5afd-405c-90e1-add9ae2bf9bd" providerId="ADAL" clId="{4D049321-9CF9-43B8-96B1-19CF1B6E524D}" dt="2023-12-20T17:20:09.201" v="4440" actId="47"/>
        <pc:sldMkLst>
          <pc:docMk/>
          <pc:sldMk cId="0" sldId="284"/>
        </pc:sldMkLst>
      </pc:sldChg>
      <pc:sldChg chg="del">
        <pc:chgData name="Vu Lam Anh 20214876" userId="5c47155e-5afd-405c-90e1-add9ae2bf9bd" providerId="ADAL" clId="{4D049321-9CF9-43B8-96B1-19CF1B6E524D}" dt="2023-12-20T17:20:09.201" v="4440" actId="47"/>
        <pc:sldMkLst>
          <pc:docMk/>
          <pc:sldMk cId="0" sldId="285"/>
        </pc:sldMkLst>
      </pc:sldChg>
      <pc:sldChg chg="del">
        <pc:chgData name="Vu Lam Anh 20214876" userId="5c47155e-5afd-405c-90e1-add9ae2bf9bd" providerId="ADAL" clId="{4D049321-9CF9-43B8-96B1-19CF1B6E524D}" dt="2023-12-20T17:20:09.201" v="4440" actId="47"/>
        <pc:sldMkLst>
          <pc:docMk/>
          <pc:sldMk cId="0" sldId="286"/>
        </pc:sldMkLst>
      </pc:sldChg>
      <pc:sldChg chg="del">
        <pc:chgData name="Vu Lam Anh 20214876" userId="5c47155e-5afd-405c-90e1-add9ae2bf9bd" providerId="ADAL" clId="{4D049321-9CF9-43B8-96B1-19CF1B6E524D}" dt="2023-12-20T17:20:09.201" v="4440" actId="47"/>
        <pc:sldMkLst>
          <pc:docMk/>
          <pc:sldMk cId="0" sldId="287"/>
        </pc:sldMkLst>
      </pc:sldChg>
      <pc:sldChg chg="del">
        <pc:chgData name="Vu Lam Anh 20214876" userId="5c47155e-5afd-405c-90e1-add9ae2bf9bd" providerId="ADAL" clId="{4D049321-9CF9-43B8-96B1-19CF1B6E524D}" dt="2023-12-20T17:20:09.201" v="4440" actId="47"/>
        <pc:sldMkLst>
          <pc:docMk/>
          <pc:sldMk cId="0" sldId="288"/>
        </pc:sldMkLst>
      </pc:sldChg>
      <pc:sldChg chg="del">
        <pc:chgData name="Vu Lam Anh 20214876" userId="5c47155e-5afd-405c-90e1-add9ae2bf9bd" providerId="ADAL" clId="{4D049321-9CF9-43B8-96B1-19CF1B6E524D}" dt="2023-12-20T17:20:09.201" v="4440" actId="47"/>
        <pc:sldMkLst>
          <pc:docMk/>
          <pc:sldMk cId="0" sldId="289"/>
        </pc:sldMkLst>
      </pc:sldChg>
      <pc:sldChg chg="del">
        <pc:chgData name="Vu Lam Anh 20214876" userId="5c47155e-5afd-405c-90e1-add9ae2bf9bd" providerId="ADAL" clId="{4D049321-9CF9-43B8-96B1-19CF1B6E524D}" dt="2023-11-27T13:32:02.633" v="49" actId="2696"/>
        <pc:sldMkLst>
          <pc:docMk/>
          <pc:sldMk cId="3500843158" sldId="291"/>
        </pc:sldMkLst>
      </pc:sldChg>
      <pc:sldChg chg="addSp delSp modSp mod">
        <pc:chgData name="Vu Lam Anh 20214876" userId="5c47155e-5afd-405c-90e1-add9ae2bf9bd" providerId="ADAL" clId="{4D049321-9CF9-43B8-96B1-19CF1B6E524D}" dt="2023-12-14T18:22:31.333" v="3156" actId="1076"/>
        <pc:sldMkLst>
          <pc:docMk/>
          <pc:sldMk cId="1168003783" sldId="292"/>
        </pc:sldMkLst>
        <pc:picChg chg="add del mod">
          <ac:chgData name="Vu Lam Anh 20214876" userId="5c47155e-5afd-405c-90e1-add9ae2bf9bd" providerId="ADAL" clId="{4D049321-9CF9-43B8-96B1-19CF1B6E524D}" dt="2023-11-27T15:49:34.345" v="2544" actId="478"/>
          <ac:picMkLst>
            <pc:docMk/>
            <pc:sldMk cId="1168003783" sldId="292"/>
            <ac:picMk id="3" creationId="{B3257151-A89A-1956-1B9A-60BE00F5FD00}"/>
          </ac:picMkLst>
        </pc:picChg>
        <pc:picChg chg="mod">
          <ac:chgData name="Vu Lam Anh 20214876" userId="5c47155e-5afd-405c-90e1-add9ae2bf9bd" providerId="ADAL" clId="{4D049321-9CF9-43B8-96B1-19CF1B6E524D}" dt="2023-12-14T18:22:31.333" v="3156" actId="1076"/>
          <ac:picMkLst>
            <pc:docMk/>
            <pc:sldMk cId="1168003783" sldId="292"/>
            <ac:picMk id="5" creationId="{429587A9-92D2-0B54-BF44-E3137D3712C5}"/>
          </ac:picMkLst>
        </pc:picChg>
        <pc:picChg chg="add mod">
          <ac:chgData name="Vu Lam Anh 20214876" userId="5c47155e-5afd-405c-90e1-add9ae2bf9bd" providerId="ADAL" clId="{4D049321-9CF9-43B8-96B1-19CF1B6E524D}" dt="2023-11-27T15:49:40.242" v="2547" actId="1076"/>
          <ac:picMkLst>
            <pc:docMk/>
            <pc:sldMk cId="1168003783" sldId="292"/>
            <ac:picMk id="7" creationId="{DAE44B8E-73CE-AE0B-8F3A-841714FD66E9}"/>
          </ac:picMkLst>
        </pc:picChg>
        <pc:picChg chg="mod">
          <ac:chgData name="Vu Lam Anh 20214876" userId="5c47155e-5afd-405c-90e1-add9ae2bf9bd" providerId="ADAL" clId="{4D049321-9CF9-43B8-96B1-19CF1B6E524D}" dt="2023-11-27T15:48:34.563" v="2537" actId="1076"/>
          <ac:picMkLst>
            <pc:docMk/>
            <pc:sldMk cId="1168003783" sldId="292"/>
            <ac:picMk id="1026" creationId="{36AB4773-BCB2-A040-15DD-49FCD2E38B1D}"/>
          </ac:picMkLst>
        </pc:picChg>
      </pc:sldChg>
      <pc:sldChg chg="addSp delSp modSp mod">
        <pc:chgData name="Vu Lam Anh 20214876" userId="5c47155e-5afd-405c-90e1-add9ae2bf9bd" providerId="ADAL" clId="{4D049321-9CF9-43B8-96B1-19CF1B6E524D}" dt="2023-11-27T16:08:57.698" v="3000" actId="1076"/>
        <pc:sldMkLst>
          <pc:docMk/>
          <pc:sldMk cId="2180838211" sldId="293"/>
        </pc:sldMkLst>
        <pc:spChg chg="mod">
          <ac:chgData name="Vu Lam Anh 20214876" userId="5c47155e-5afd-405c-90e1-add9ae2bf9bd" providerId="ADAL" clId="{4D049321-9CF9-43B8-96B1-19CF1B6E524D}" dt="2023-11-27T15:45:59.874" v="2523" actId="1076"/>
          <ac:spMkLst>
            <pc:docMk/>
            <pc:sldMk cId="2180838211" sldId="293"/>
            <ac:spMk id="4" creationId="{3AB7E3BA-9D25-58B0-6A39-9C542B41DF7C}"/>
          </ac:spMkLst>
        </pc:spChg>
        <pc:spChg chg="del">
          <ac:chgData name="Vu Lam Anh 20214876" userId="5c47155e-5afd-405c-90e1-add9ae2bf9bd" providerId="ADAL" clId="{4D049321-9CF9-43B8-96B1-19CF1B6E524D}" dt="2023-11-27T15:44:12.385" v="2510" actId="478"/>
          <ac:spMkLst>
            <pc:docMk/>
            <pc:sldMk cId="2180838211" sldId="293"/>
            <ac:spMk id="8" creationId="{ADDFD5D5-C3DD-73D6-CCDD-CA2E2F4C0674}"/>
          </ac:spMkLst>
        </pc:spChg>
        <pc:spChg chg="mod">
          <ac:chgData name="Vu Lam Anh 20214876" userId="5c47155e-5afd-405c-90e1-add9ae2bf9bd" providerId="ADAL" clId="{4D049321-9CF9-43B8-96B1-19CF1B6E524D}" dt="2023-11-27T16:08:57.698" v="3000" actId="1076"/>
          <ac:spMkLst>
            <pc:docMk/>
            <pc:sldMk cId="2180838211" sldId="293"/>
            <ac:spMk id="89" creationId="{00000000-0000-0000-0000-000000000000}"/>
          </ac:spMkLst>
        </pc:spChg>
        <pc:picChg chg="add mod">
          <ac:chgData name="Vu Lam Anh 20214876" userId="5c47155e-5afd-405c-90e1-add9ae2bf9bd" providerId="ADAL" clId="{4D049321-9CF9-43B8-96B1-19CF1B6E524D}" dt="2023-11-27T15:45:38.506" v="2521" actId="1076"/>
          <ac:picMkLst>
            <pc:docMk/>
            <pc:sldMk cId="2180838211" sldId="293"/>
            <ac:picMk id="3" creationId="{E9B128A5-23BF-FD38-1E6F-DEB124C70A8A}"/>
          </ac:picMkLst>
        </pc:picChg>
        <pc:picChg chg="del mod">
          <ac:chgData name="Vu Lam Anh 20214876" userId="5c47155e-5afd-405c-90e1-add9ae2bf9bd" providerId="ADAL" clId="{4D049321-9CF9-43B8-96B1-19CF1B6E524D}" dt="2023-11-27T15:45:29.721" v="2517" actId="478"/>
          <ac:picMkLst>
            <pc:docMk/>
            <pc:sldMk cId="2180838211" sldId="293"/>
            <ac:picMk id="7" creationId="{487EA461-E149-9055-82E0-73E459A5C14A}"/>
          </ac:picMkLst>
        </pc:picChg>
      </pc:sldChg>
      <pc:sldChg chg="addSp delSp modSp mod">
        <pc:chgData name="Vu Lam Anh 20214876" userId="5c47155e-5afd-405c-90e1-add9ae2bf9bd" providerId="ADAL" clId="{4D049321-9CF9-43B8-96B1-19CF1B6E524D}" dt="2023-11-27T15:39:06.972" v="2160" actId="1076"/>
        <pc:sldMkLst>
          <pc:docMk/>
          <pc:sldMk cId="270986480" sldId="294"/>
        </pc:sldMkLst>
        <pc:spChg chg="add mod">
          <ac:chgData name="Vu Lam Anh 20214876" userId="5c47155e-5afd-405c-90e1-add9ae2bf9bd" providerId="ADAL" clId="{4D049321-9CF9-43B8-96B1-19CF1B6E524D}" dt="2023-11-27T03:27:54.706" v="47" actId="208"/>
          <ac:spMkLst>
            <pc:docMk/>
            <pc:sldMk cId="270986480" sldId="294"/>
            <ac:spMk id="2" creationId="{F1E76ABF-9EFE-0D84-C227-43E38948AA8D}"/>
          </ac:spMkLst>
        </pc:spChg>
        <pc:spChg chg="add del mod">
          <ac:chgData name="Vu Lam Anh 20214876" userId="5c47155e-5afd-405c-90e1-add9ae2bf9bd" providerId="ADAL" clId="{4D049321-9CF9-43B8-96B1-19CF1B6E524D}" dt="2023-11-27T03:27:56.597" v="48" actId="478"/>
          <ac:spMkLst>
            <pc:docMk/>
            <pc:sldMk cId="270986480" sldId="294"/>
            <ac:spMk id="3" creationId="{BCC6449E-84C1-3EEA-794E-160E17BE3174}"/>
          </ac:spMkLst>
        </pc:spChg>
        <pc:spChg chg="add mod">
          <ac:chgData name="Vu Lam Anh 20214876" userId="5c47155e-5afd-405c-90e1-add9ae2bf9bd" providerId="ADAL" clId="{4D049321-9CF9-43B8-96B1-19CF1B6E524D}" dt="2023-11-27T15:39:06.972" v="2160" actId="1076"/>
          <ac:spMkLst>
            <pc:docMk/>
            <pc:sldMk cId="270986480" sldId="294"/>
            <ac:spMk id="4" creationId="{23F2F4B5-C52D-BAE1-89EB-10E4673A88FE}"/>
          </ac:spMkLst>
        </pc:spChg>
      </pc:sldChg>
      <pc:sldChg chg="del mod ord modShow">
        <pc:chgData name="Vu Lam Anh 20214876" userId="5c47155e-5afd-405c-90e1-add9ae2bf9bd" providerId="ADAL" clId="{4D049321-9CF9-43B8-96B1-19CF1B6E524D}" dt="2023-12-20T17:20:09.201" v="4440" actId="47"/>
        <pc:sldMkLst>
          <pc:docMk/>
          <pc:sldMk cId="2598759966" sldId="295"/>
        </pc:sldMkLst>
      </pc:sldChg>
      <pc:sldChg chg="addSp delSp modSp mod ord">
        <pc:chgData name="Vu Lam Anh 20214876" userId="5c47155e-5afd-405c-90e1-add9ae2bf9bd" providerId="ADAL" clId="{4D049321-9CF9-43B8-96B1-19CF1B6E524D}" dt="2023-11-27T16:12:25.026" v="3011" actId="20577"/>
        <pc:sldMkLst>
          <pc:docMk/>
          <pc:sldMk cId="1867203751" sldId="296"/>
        </pc:sldMkLst>
        <pc:spChg chg="add del mod">
          <ac:chgData name="Vu Lam Anh 20214876" userId="5c47155e-5afd-405c-90e1-add9ae2bf9bd" providerId="ADAL" clId="{4D049321-9CF9-43B8-96B1-19CF1B6E524D}" dt="2023-11-27T16:12:25.026" v="3011" actId="20577"/>
          <ac:spMkLst>
            <pc:docMk/>
            <pc:sldMk cId="1867203751" sldId="296"/>
            <ac:spMk id="3" creationId="{CC86116E-FAAD-964C-CB06-FF9C4E45E478}"/>
          </ac:spMkLst>
        </pc:spChg>
        <pc:spChg chg="add mod">
          <ac:chgData name="Vu Lam Anh 20214876" userId="5c47155e-5afd-405c-90e1-add9ae2bf9bd" providerId="ADAL" clId="{4D049321-9CF9-43B8-96B1-19CF1B6E524D}" dt="2023-11-27T16:12:05.793" v="3002" actId="1076"/>
          <ac:spMkLst>
            <pc:docMk/>
            <pc:sldMk cId="1867203751" sldId="296"/>
            <ac:spMk id="4" creationId="{7D2EDC4E-2620-638B-2388-5DE8AC32081E}"/>
          </ac:spMkLst>
        </pc:spChg>
        <pc:spChg chg="add del mod">
          <ac:chgData name="Vu Lam Anh 20214876" userId="5c47155e-5afd-405c-90e1-add9ae2bf9bd" providerId="ADAL" clId="{4D049321-9CF9-43B8-96B1-19CF1B6E524D}" dt="2023-11-27T16:08:00.821" v="2810"/>
          <ac:spMkLst>
            <pc:docMk/>
            <pc:sldMk cId="1867203751" sldId="296"/>
            <ac:spMk id="5" creationId="{4391EE37-5661-3C69-5280-A2817F147FEB}"/>
          </ac:spMkLst>
        </pc:spChg>
        <pc:spChg chg="mod">
          <ac:chgData name="Vu Lam Anh 20214876" userId="5c47155e-5afd-405c-90e1-add9ae2bf9bd" providerId="ADAL" clId="{4D049321-9CF9-43B8-96B1-19CF1B6E524D}" dt="2023-11-27T15:41:59.787" v="2461" actId="14100"/>
          <ac:spMkLst>
            <pc:docMk/>
            <pc:sldMk cId="1867203751" sldId="296"/>
            <ac:spMk id="6" creationId="{8E44AEDE-EA19-C81F-7465-D8176CD138F7}"/>
          </ac:spMkLst>
        </pc:spChg>
        <pc:picChg chg="mod">
          <ac:chgData name="Vu Lam Anh 20214876" userId="5c47155e-5afd-405c-90e1-add9ae2bf9bd" providerId="ADAL" clId="{4D049321-9CF9-43B8-96B1-19CF1B6E524D}" dt="2023-11-27T15:42:04.130" v="2462" actId="1076"/>
          <ac:picMkLst>
            <pc:docMk/>
            <pc:sldMk cId="1867203751" sldId="296"/>
            <ac:picMk id="7" creationId="{A9A21EFC-07F5-46B9-A360-DAB991B729E6}"/>
          </ac:picMkLst>
        </pc:picChg>
      </pc:sldChg>
      <pc:sldChg chg="del mod ord modShow">
        <pc:chgData name="Vu Lam Anh 20214876" userId="5c47155e-5afd-405c-90e1-add9ae2bf9bd" providerId="ADAL" clId="{4D049321-9CF9-43B8-96B1-19CF1B6E524D}" dt="2023-12-20T17:20:09.201" v="4440" actId="47"/>
        <pc:sldMkLst>
          <pc:docMk/>
          <pc:sldMk cId="2967229279" sldId="297"/>
        </pc:sldMkLst>
      </pc:sldChg>
      <pc:sldChg chg="del mod ord modShow">
        <pc:chgData name="Vu Lam Anh 20214876" userId="5c47155e-5afd-405c-90e1-add9ae2bf9bd" providerId="ADAL" clId="{4D049321-9CF9-43B8-96B1-19CF1B6E524D}" dt="2023-12-20T17:20:09.201" v="4440" actId="47"/>
        <pc:sldMkLst>
          <pc:docMk/>
          <pc:sldMk cId="4074242805" sldId="298"/>
        </pc:sldMkLst>
      </pc:sldChg>
      <pc:sldChg chg="del mod ord modShow">
        <pc:chgData name="Vu Lam Anh 20214876" userId="5c47155e-5afd-405c-90e1-add9ae2bf9bd" providerId="ADAL" clId="{4D049321-9CF9-43B8-96B1-19CF1B6E524D}" dt="2023-12-20T17:20:09.201" v="4440" actId="47"/>
        <pc:sldMkLst>
          <pc:docMk/>
          <pc:sldMk cId="1065870507" sldId="299"/>
        </pc:sldMkLst>
      </pc:sldChg>
      <pc:sldChg chg="del mod modShow">
        <pc:chgData name="Vu Lam Anh 20214876" userId="5c47155e-5afd-405c-90e1-add9ae2bf9bd" providerId="ADAL" clId="{4D049321-9CF9-43B8-96B1-19CF1B6E524D}" dt="2023-12-20T17:20:09.201" v="4440" actId="47"/>
        <pc:sldMkLst>
          <pc:docMk/>
          <pc:sldMk cId="2681953072" sldId="301"/>
        </pc:sldMkLst>
      </pc:sldChg>
      <pc:sldChg chg="del mod modShow">
        <pc:chgData name="Vu Lam Anh 20214876" userId="5c47155e-5afd-405c-90e1-add9ae2bf9bd" providerId="ADAL" clId="{4D049321-9CF9-43B8-96B1-19CF1B6E524D}" dt="2023-12-20T17:20:09.201" v="4440" actId="47"/>
        <pc:sldMkLst>
          <pc:docMk/>
          <pc:sldMk cId="1508679789" sldId="302"/>
        </pc:sldMkLst>
      </pc:sldChg>
      <pc:sldChg chg="del mod modShow">
        <pc:chgData name="Vu Lam Anh 20214876" userId="5c47155e-5afd-405c-90e1-add9ae2bf9bd" providerId="ADAL" clId="{4D049321-9CF9-43B8-96B1-19CF1B6E524D}" dt="2023-12-20T17:20:09.201" v="4440" actId="47"/>
        <pc:sldMkLst>
          <pc:docMk/>
          <pc:sldMk cId="552968329" sldId="303"/>
        </pc:sldMkLst>
      </pc:sldChg>
      <pc:sldChg chg="del mod modShow">
        <pc:chgData name="Vu Lam Anh 20214876" userId="5c47155e-5afd-405c-90e1-add9ae2bf9bd" providerId="ADAL" clId="{4D049321-9CF9-43B8-96B1-19CF1B6E524D}" dt="2023-12-20T17:20:09.201" v="4440" actId="47"/>
        <pc:sldMkLst>
          <pc:docMk/>
          <pc:sldMk cId="1718723426" sldId="304"/>
        </pc:sldMkLst>
      </pc:sldChg>
      <pc:sldChg chg="modSp del mod modShow">
        <pc:chgData name="Vu Lam Anh 20214876" userId="5c47155e-5afd-405c-90e1-add9ae2bf9bd" providerId="ADAL" clId="{4D049321-9CF9-43B8-96B1-19CF1B6E524D}" dt="2023-12-20T17:20:09.201" v="4440" actId="47"/>
        <pc:sldMkLst>
          <pc:docMk/>
          <pc:sldMk cId="1763941850" sldId="305"/>
        </pc:sldMkLst>
        <pc:spChg chg="mod">
          <ac:chgData name="Vu Lam Anh 20214876" userId="5c47155e-5afd-405c-90e1-add9ae2bf9bd" providerId="ADAL" clId="{4D049321-9CF9-43B8-96B1-19CF1B6E524D}" dt="2023-11-27T15:29:28.829" v="860" actId="20577"/>
          <ac:spMkLst>
            <pc:docMk/>
            <pc:sldMk cId="1763941850" sldId="305"/>
            <ac:spMk id="10" creationId="{530F660D-BE96-15C8-F121-45EC9F0F9525}"/>
          </ac:spMkLst>
        </pc:spChg>
      </pc:sldChg>
      <pc:sldChg chg="addSp delSp modSp add del mod ord">
        <pc:chgData name="Vu Lam Anh 20214876" userId="5c47155e-5afd-405c-90e1-add9ae2bf9bd" providerId="ADAL" clId="{4D049321-9CF9-43B8-96B1-19CF1B6E524D}" dt="2023-12-20T17:20:09.201" v="4440" actId="47"/>
        <pc:sldMkLst>
          <pc:docMk/>
          <pc:sldMk cId="3466001617" sldId="306"/>
        </pc:sldMkLst>
        <pc:spChg chg="add mod">
          <ac:chgData name="Vu Lam Anh 20214876" userId="5c47155e-5afd-405c-90e1-add9ae2bf9bd" providerId="ADAL" clId="{4D049321-9CF9-43B8-96B1-19CF1B6E524D}" dt="2023-11-27T16:00:41.977" v="2612" actId="20577"/>
          <ac:spMkLst>
            <pc:docMk/>
            <pc:sldMk cId="3466001617" sldId="306"/>
            <ac:spMk id="3" creationId="{26E2620B-AC3E-F650-8EC7-20E0788C2619}"/>
          </ac:spMkLst>
        </pc:spChg>
        <pc:spChg chg="mod">
          <ac:chgData name="Vu Lam Anh 20214876" userId="5c47155e-5afd-405c-90e1-add9ae2bf9bd" providerId="ADAL" clId="{4D049321-9CF9-43B8-96B1-19CF1B6E524D}" dt="2023-11-27T15:59:50.307" v="2597" actId="20577"/>
          <ac:spMkLst>
            <pc:docMk/>
            <pc:sldMk cId="3466001617" sldId="306"/>
            <ac:spMk id="14" creationId="{685A6F98-0D28-C084-B03B-78C8D4E5357A}"/>
          </ac:spMkLst>
        </pc:spChg>
        <pc:spChg chg="del">
          <ac:chgData name="Vu Lam Anh 20214876" userId="5c47155e-5afd-405c-90e1-add9ae2bf9bd" providerId="ADAL" clId="{4D049321-9CF9-43B8-96B1-19CF1B6E524D}" dt="2023-11-27T15:23:11.158" v="53" actId="478"/>
          <ac:spMkLst>
            <pc:docMk/>
            <pc:sldMk cId="3466001617" sldId="306"/>
            <ac:spMk id="15" creationId="{1F1766CC-D82F-D686-9103-E6A19D29CE6C}"/>
          </ac:spMkLst>
        </pc:spChg>
      </pc:sldChg>
      <pc:sldChg chg="addSp delSp modSp add mod modTransition">
        <pc:chgData name="Vu Lam Anh 20214876" userId="5c47155e-5afd-405c-90e1-add9ae2bf9bd" providerId="ADAL" clId="{4D049321-9CF9-43B8-96B1-19CF1B6E524D}" dt="2023-12-16T18:02:28.581" v="4392" actId="478"/>
        <pc:sldMkLst>
          <pc:docMk/>
          <pc:sldMk cId="2866673753" sldId="307"/>
        </pc:sldMkLst>
        <pc:spChg chg="add mod">
          <ac:chgData name="Vu Lam Anh 20214876" userId="5c47155e-5afd-405c-90e1-add9ae2bf9bd" providerId="ADAL" clId="{4D049321-9CF9-43B8-96B1-19CF1B6E524D}" dt="2023-11-27T15:47:32.090" v="2532" actId="208"/>
          <ac:spMkLst>
            <pc:docMk/>
            <pc:sldMk cId="2866673753" sldId="307"/>
            <ac:spMk id="2" creationId="{F85681D1-AD26-CC4C-EC6F-39633D506BA8}"/>
          </ac:spMkLst>
        </pc:spChg>
        <pc:spChg chg="add mod">
          <ac:chgData name="Vu Lam Anh 20214876" userId="5c47155e-5afd-405c-90e1-add9ae2bf9bd" providerId="ADAL" clId="{4D049321-9CF9-43B8-96B1-19CF1B6E524D}" dt="2023-11-27T15:52:55.558" v="2580" actId="1076"/>
          <ac:spMkLst>
            <pc:docMk/>
            <pc:sldMk cId="2866673753" sldId="307"/>
            <ac:spMk id="3" creationId="{8513C401-58A0-30B6-EBE3-F0B5B1CE4C79}"/>
          </ac:spMkLst>
        </pc:spChg>
        <pc:spChg chg="add mod">
          <ac:chgData name="Vu Lam Anh 20214876" userId="5c47155e-5afd-405c-90e1-add9ae2bf9bd" providerId="ADAL" clId="{4D049321-9CF9-43B8-96B1-19CF1B6E524D}" dt="2023-11-27T15:48:09.068" v="2536" actId="1076"/>
          <ac:spMkLst>
            <pc:docMk/>
            <pc:sldMk cId="2866673753" sldId="307"/>
            <ac:spMk id="4" creationId="{3A305E8A-8F4E-0B9A-10C0-39CD72DA2181}"/>
          </ac:spMkLst>
        </pc:spChg>
        <pc:spChg chg="add mod">
          <ac:chgData name="Vu Lam Anh 20214876" userId="5c47155e-5afd-405c-90e1-add9ae2bf9bd" providerId="ADAL" clId="{4D049321-9CF9-43B8-96B1-19CF1B6E524D}" dt="2023-11-28T10:13:26.252" v="3154" actId="1076"/>
          <ac:spMkLst>
            <pc:docMk/>
            <pc:sldMk cId="2866673753" sldId="307"/>
            <ac:spMk id="11" creationId="{593674B8-74C3-E7A6-7FD5-CB18E38DBA73}"/>
          </ac:spMkLst>
        </pc:spChg>
        <pc:spChg chg="add del mod">
          <ac:chgData name="Vu Lam Anh 20214876" userId="5c47155e-5afd-405c-90e1-add9ae2bf9bd" providerId="ADAL" clId="{4D049321-9CF9-43B8-96B1-19CF1B6E524D}" dt="2023-11-27T15:52:47.624" v="2577" actId="478"/>
          <ac:spMkLst>
            <pc:docMk/>
            <pc:sldMk cId="2866673753" sldId="307"/>
            <ac:spMk id="15" creationId="{7012C229-B62F-DDB1-BC6E-9CE209411506}"/>
          </ac:spMkLst>
        </pc:spChg>
        <pc:spChg chg="add mod">
          <ac:chgData name="Vu Lam Anh 20214876" userId="5c47155e-5afd-405c-90e1-add9ae2bf9bd" providerId="ADAL" clId="{4D049321-9CF9-43B8-96B1-19CF1B6E524D}" dt="2023-11-27T15:53:31.363" v="2591" actId="1076"/>
          <ac:spMkLst>
            <pc:docMk/>
            <pc:sldMk cId="2866673753" sldId="307"/>
            <ac:spMk id="24" creationId="{018B8F5E-0334-983A-631B-8771CFC867BD}"/>
          </ac:spMkLst>
        </pc:spChg>
        <pc:spChg chg="add mod">
          <ac:chgData name="Vu Lam Anh 20214876" userId="5c47155e-5afd-405c-90e1-add9ae2bf9bd" providerId="ADAL" clId="{4D049321-9CF9-43B8-96B1-19CF1B6E524D}" dt="2023-11-27T15:53:35.059" v="2593" actId="1076"/>
          <ac:spMkLst>
            <pc:docMk/>
            <pc:sldMk cId="2866673753" sldId="307"/>
            <ac:spMk id="25" creationId="{40BBCD34-A907-18A2-7D9F-3C694E1DA696}"/>
          </ac:spMkLst>
        </pc:spChg>
        <pc:spChg chg="add mod">
          <ac:chgData name="Vu Lam Anh 20214876" userId="5c47155e-5afd-405c-90e1-add9ae2bf9bd" providerId="ADAL" clId="{4D049321-9CF9-43B8-96B1-19CF1B6E524D}" dt="2023-11-27T15:53:38.083" v="2595" actId="1076"/>
          <ac:spMkLst>
            <pc:docMk/>
            <pc:sldMk cId="2866673753" sldId="307"/>
            <ac:spMk id="26" creationId="{DBC0A360-550E-1B5A-431C-1998A249CA08}"/>
          </ac:spMkLst>
        </pc:spChg>
        <pc:picChg chg="mod">
          <ac:chgData name="Vu Lam Anh 20214876" userId="5c47155e-5afd-405c-90e1-add9ae2bf9bd" providerId="ADAL" clId="{4D049321-9CF9-43B8-96B1-19CF1B6E524D}" dt="2023-11-27T15:52:29.868" v="2573" actId="1076"/>
          <ac:picMkLst>
            <pc:docMk/>
            <pc:sldMk cId="2866673753" sldId="307"/>
            <ac:picMk id="5" creationId="{429587A9-92D2-0B54-BF44-E3137D3712C5}"/>
          </ac:picMkLst>
        </pc:picChg>
        <pc:picChg chg="add del mod">
          <ac:chgData name="Vu Lam Anh 20214876" userId="5c47155e-5afd-405c-90e1-add9ae2bf9bd" providerId="ADAL" clId="{4D049321-9CF9-43B8-96B1-19CF1B6E524D}" dt="2023-11-27T15:51:55.042" v="2566" actId="478"/>
          <ac:picMkLst>
            <pc:docMk/>
            <pc:sldMk cId="2866673753" sldId="307"/>
            <ac:picMk id="7" creationId="{5A376FB4-5DFB-C50D-DC6E-BC82C0B2958C}"/>
          </ac:picMkLst>
        </pc:picChg>
        <pc:picChg chg="add del">
          <ac:chgData name="Vu Lam Anh 20214876" userId="5c47155e-5afd-405c-90e1-add9ae2bf9bd" providerId="ADAL" clId="{4D049321-9CF9-43B8-96B1-19CF1B6E524D}" dt="2023-11-28T10:12:32.339" v="3048" actId="22"/>
          <ac:picMkLst>
            <pc:docMk/>
            <pc:sldMk cId="2866673753" sldId="307"/>
            <ac:picMk id="9" creationId="{671AB22B-C9FD-B493-08A2-3D2CB7880383}"/>
          </ac:picMkLst>
        </pc:picChg>
        <pc:picChg chg="add del mod">
          <ac:chgData name="Vu Lam Anh 20214876" userId="5c47155e-5afd-405c-90e1-add9ae2bf9bd" providerId="ADAL" clId="{4D049321-9CF9-43B8-96B1-19CF1B6E524D}" dt="2023-12-16T18:02:26.486" v="4389" actId="478"/>
          <ac:picMkLst>
            <pc:docMk/>
            <pc:sldMk cId="2866673753" sldId="307"/>
            <ac:picMk id="9" creationId="{C8728678-695F-D2EE-2C5A-0F8DD3284182}"/>
          </ac:picMkLst>
        </pc:picChg>
        <pc:picChg chg="add mod">
          <ac:chgData name="Vu Lam Anh 20214876" userId="5c47155e-5afd-405c-90e1-add9ae2bf9bd" providerId="ADAL" clId="{4D049321-9CF9-43B8-96B1-19CF1B6E524D}" dt="2023-11-27T15:51:27.146" v="2561" actId="1076"/>
          <ac:picMkLst>
            <pc:docMk/>
            <pc:sldMk cId="2866673753" sldId="307"/>
            <ac:picMk id="10" creationId="{C8701F1B-36CF-FB22-9DB8-8BF3BBEE7321}"/>
          </ac:picMkLst>
        </pc:picChg>
        <pc:picChg chg="add mod">
          <ac:chgData name="Vu Lam Anh 20214876" userId="5c47155e-5afd-405c-90e1-add9ae2bf9bd" providerId="ADAL" clId="{4D049321-9CF9-43B8-96B1-19CF1B6E524D}" dt="2023-11-27T15:51:41.363" v="2563" actId="1076"/>
          <ac:picMkLst>
            <pc:docMk/>
            <pc:sldMk cId="2866673753" sldId="307"/>
            <ac:picMk id="12" creationId="{FDC60C65-1315-8F68-E002-BD17268D9E91}"/>
          </ac:picMkLst>
        </pc:picChg>
        <pc:picChg chg="add mod">
          <ac:chgData name="Vu Lam Anh 20214876" userId="5c47155e-5afd-405c-90e1-add9ae2bf9bd" providerId="ADAL" clId="{4D049321-9CF9-43B8-96B1-19CF1B6E524D}" dt="2023-11-27T15:51:53.426" v="2565" actId="1076"/>
          <ac:picMkLst>
            <pc:docMk/>
            <pc:sldMk cId="2866673753" sldId="307"/>
            <ac:picMk id="14" creationId="{5B711512-6AC5-61FC-8E9E-E7AE6E310778}"/>
          </ac:picMkLst>
        </pc:picChg>
        <pc:picChg chg="add del mod">
          <ac:chgData name="Vu Lam Anh 20214876" userId="5c47155e-5afd-405c-90e1-add9ae2bf9bd" providerId="ADAL" clId="{4D049321-9CF9-43B8-96B1-19CF1B6E524D}" dt="2023-12-16T18:02:28.074" v="4391" actId="478"/>
          <ac:picMkLst>
            <pc:docMk/>
            <pc:sldMk cId="2866673753" sldId="307"/>
            <ac:picMk id="15" creationId="{CB11B842-08E0-9B32-C9FA-2775FA2D70F3}"/>
          </ac:picMkLst>
        </pc:picChg>
        <pc:picChg chg="add del mod">
          <ac:chgData name="Vu Lam Anh 20214876" userId="5c47155e-5afd-405c-90e1-add9ae2bf9bd" providerId="ADAL" clId="{4D049321-9CF9-43B8-96B1-19CF1B6E524D}" dt="2023-12-16T18:02:28.581" v="4392" actId="478"/>
          <ac:picMkLst>
            <pc:docMk/>
            <pc:sldMk cId="2866673753" sldId="307"/>
            <ac:picMk id="19" creationId="{72A82AB8-C4E7-6D25-F7A4-E5B231541A9C}"/>
          </ac:picMkLst>
        </pc:picChg>
        <pc:picChg chg="add del">
          <ac:chgData name="Vu Lam Anh 20214876" userId="5c47155e-5afd-405c-90e1-add9ae2bf9bd" providerId="ADAL" clId="{4D049321-9CF9-43B8-96B1-19CF1B6E524D}" dt="2023-12-14T18:51:24.210" v="3249" actId="22"/>
          <ac:picMkLst>
            <pc:docMk/>
            <pc:sldMk cId="2866673753" sldId="307"/>
            <ac:picMk id="22" creationId="{DD20F794-3625-5562-752E-0E0247B29E97}"/>
          </ac:picMkLst>
        </pc:picChg>
        <pc:picChg chg="add del">
          <ac:chgData name="Vu Lam Anh 20214876" userId="5c47155e-5afd-405c-90e1-add9ae2bf9bd" providerId="ADAL" clId="{4D049321-9CF9-43B8-96B1-19CF1B6E524D}" dt="2023-12-14T18:51:21.386" v="3248" actId="22"/>
          <ac:picMkLst>
            <pc:docMk/>
            <pc:sldMk cId="2866673753" sldId="307"/>
            <ac:picMk id="27" creationId="{F4A60F51-DC40-0D87-D676-B8094BDA2FDD}"/>
          </ac:picMkLst>
        </pc:picChg>
        <pc:picChg chg="add del mod">
          <ac:chgData name="Vu Lam Anh 20214876" userId="5c47155e-5afd-405c-90e1-add9ae2bf9bd" providerId="ADAL" clId="{4D049321-9CF9-43B8-96B1-19CF1B6E524D}" dt="2023-12-14T18:52:02.247" v="3267" actId="478"/>
          <ac:picMkLst>
            <pc:docMk/>
            <pc:sldMk cId="2866673753" sldId="307"/>
            <ac:picMk id="28" creationId="{6AD92BE0-A910-CDEE-624A-7C2C521A2500}"/>
          </ac:picMkLst>
        </pc:picChg>
        <pc:picChg chg="add del">
          <ac:chgData name="Vu Lam Anh 20214876" userId="5c47155e-5afd-405c-90e1-add9ae2bf9bd" providerId="ADAL" clId="{4D049321-9CF9-43B8-96B1-19CF1B6E524D}" dt="2023-12-16T18:02:27.485" v="4390" actId="478"/>
          <ac:picMkLst>
            <pc:docMk/>
            <pc:sldMk cId="2866673753" sldId="307"/>
            <ac:picMk id="30" creationId="{D5E06099-E0F6-BCF8-20E7-EF33CD94E0DE}"/>
          </ac:picMkLst>
        </pc:picChg>
        <pc:picChg chg="add del mod">
          <ac:chgData name="Vu Lam Anh 20214876" userId="5c47155e-5afd-405c-90e1-add9ae2bf9bd" providerId="ADAL" clId="{4D049321-9CF9-43B8-96B1-19CF1B6E524D}" dt="2023-12-14T18:57:38.484" v="3374"/>
          <ac:picMkLst>
            <pc:docMk/>
            <pc:sldMk cId="2866673753" sldId="307"/>
            <ac:picMk id="31" creationId="{6D75A6D9-F8E4-D34A-65FC-8A11FE79CBA5}"/>
          </ac:picMkLst>
        </pc:picChg>
        <pc:picChg chg="del">
          <ac:chgData name="Vu Lam Anh 20214876" userId="5c47155e-5afd-405c-90e1-add9ae2bf9bd" providerId="ADAL" clId="{4D049321-9CF9-43B8-96B1-19CF1B6E524D}" dt="2023-11-27T15:46:26.476" v="2524" actId="478"/>
          <ac:picMkLst>
            <pc:docMk/>
            <pc:sldMk cId="2866673753" sldId="307"/>
            <ac:picMk id="1026" creationId="{36AB4773-BCB2-A040-15DD-49FCD2E38B1D}"/>
          </ac:picMkLst>
        </pc:picChg>
        <pc:cxnChg chg="add mod">
          <ac:chgData name="Vu Lam Anh 20214876" userId="5c47155e-5afd-405c-90e1-add9ae2bf9bd" providerId="ADAL" clId="{4D049321-9CF9-43B8-96B1-19CF1B6E524D}" dt="2023-11-27T15:53:16.493" v="2587" actId="208"/>
          <ac:cxnSpMkLst>
            <pc:docMk/>
            <pc:sldMk cId="2866673753" sldId="307"/>
            <ac:cxnSpMk id="17" creationId="{AB6A6D24-1BCF-AAB0-0414-FF522F8F0B06}"/>
          </ac:cxnSpMkLst>
        </pc:cxnChg>
        <pc:cxnChg chg="add mod">
          <ac:chgData name="Vu Lam Anh 20214876" userId="5c47155e-5afd-405c-90e1-add9ae2bf9bd" providerId="ADAL" clId="{4D049321-9CF9-43B8-96B1-19CF1B6E524D}" dt="2023-11-27T15:53:16.493" v="2587" actId="208"/>
          <ac:cxnSpMkLst>
            <pc:docMk/>
            <pc:sldMk cId="2866673753" sldId="307"/>
            <ac:cxnSpMk id="18" creationId="{ADE06AB2-F9EA-8153-E4AC-6B2A6DAA1E76}"/>
          </ac:cxnSpMkLst>
        </pc:cxnChg>
        <pc:cxnChg chg="add mod">
          <ac:chgData name="Vu Lam Anh 20214876" userId="5c47155e-5afd-405c-90e1-add9ae2bf9bd" providerId="ADAL" clId="{4D049321-9CF9-43B8-96B1-19CF1B6E524D}" dt="2023-11-27T15:53:16.493" v="2587" actId="208"/>
          <ac:cxnSpMkLst>
            <pc:docMk/>
            <pc:sldMk cId="2866673753" sldId="307"/>
            <ac:cxnSpMk id="21" creationId="{84ABB399-2EE9-63A4-39DA-EC53FC563A25}"/>
          </ac:cxnSpMkLst>
        </pc:cxnChg>
      </pc:sldChg>
      <pc:sldChg chg="addSp delSp modSp add del mod">
        <pc:chgData name="Vu Lam Anh 20214876" userId="5c47155e-5afd-405c-90e1-add9ae2bf9bd" providerId="ADAL" clId="{4D049321-9CF9-43B8-96B1-19CF1B6E524D}" dt="2023-12-20T17:20:09.201" v="4440" actId="47"/>
        <pc:sldMkLst>
          <pc:docMk/>
          <pc:sldMk cId="1428103648" sldId="308"/>
        </pc:sldMkLst>
        <pc:spChg chg="del">
          <ac:chgData name="Vu Lam Anh 20214876" userId="5c47155e-5afd-405c-90e1-add9ae2bf9bd" providerId="ADAL" clId="{4D049321-9CF9-43B8-96B1-19CF1B6E524D}" dt="2023-11-27T16:02:24.244" v="2616" actId="478"/>
          <ac:spMkLst>
            <pc:docMk/>
            <pc:sldMk cId="1428103648" sldId="308"/>
            <ac:spMk id="2" creationId="{E9CF2AB1-AD6C-1E50-150D-96FECB1EF321}"/>
          </ac:spMkLst>
        </pc:spChg>
        <pc:spChg chg="del">
          <ac:chgData name="Vu Lam Anh 20214876" userId="5c47155e-5afd-405c-90e1-add9ae2bf9bd" providerId="ADAL" clId="{4D049321-9CF9-43B8-96B1-19CF1B6E524D}" dt="2023-11-27T16:02:22.325" v="2614" actId="478"/>
          <ac:spMkLst>
            <pc:docMk/>
            <pc:sldMk cId="1428103648" sldId="308"/>
            <ac:spMk id="3" creationId="{26E2620B-AC3E-F650-8EC7-20E0788C2619}"/>
          </ac:spMkLst>
        </pc:spChg>
        <pc:spChg chg="add mod">
          <ac:chgData name="Vu Lam Anh 20214876" userId="5c47155e-5afd-405c-90e1-add9ae2bf9bd" providerId="ADAL" clId="{4D049321-9CF9-43B8-96B1-19CF1B6E524D}" dt="2023-11-27T16:07:28.851" v="2803" actId="20577"/>
          <ac:spMkLst>
            <pc:docMk/>
            <pc:sldMk cId="1428103648" sldId="308"/>
            <ac:spMk id="4" creationId="{F6811E41-9AD4-6591-7F61-0A52F1B273B5}"/>
          </ac:spMkLst>
        </pc:spChg>
        <pc:spChg chg="del">
          <ac:chgData name="Vu Lam Anh 20214876" userId="5c47155e-5afd-405c-90e1-add9ae2bf9bd" providerId="ADAL" clId="{4D049321-9CF9-43B8-96B1-19CF1B6E524D}" dt="2023-11-27T16:02:25.823" v="2617" actId="478"/>
          <ac:spMkLst>
            <pc:docMk/>
            <pc:sldMk cId="1428103648" sldId="308"/>
            <ac:spMk id="14" creationId="{685A6F98-0D28-C084-B03B-78C8D4E5357A}"/>
          </ac:spMkLst>
        </pc:spChg>
        <pc:spChg chg="mod">
          <ac:chgData name="Vu Lam Anh 20214876" userId="5c47155e-5afd-405c-90e1-add9ae2bf9bd" providerId="ADAL" clId="{4D049321-9CF9-43B8-96B1-19CF1B6E524D}" dt="2023-11-27T16:02:47.913" v="2650" actId="14100"/>
          <ac:spMkLst>
            <pc:docMk/>
            <pc:sldMk cId="1428103648" sldId="308"/>
            <ac:spMk id="89" creationId="{00000000-0000-0000-0000-000000000000}"/>
          </ac:spMkLst>
        </pc:spChg>
        <pc:picChg chg="del">
          <ac:chgData name="Vu Lam Anh 20214876" userId="5c47155e-5afd-405c-90e1-add9ae2bf9bd" providerId="ADAL" clId="{4D049321-9CF9-43B8-96B1-19CF1B6E524D}" dt="2023-11-27T16:02:22.880" v="2615" actId="478"/>
          <ac:picMkLst>
            <pc:docMk/>
            <pc:sldMk cId="1428103648" sldId="308"/>
            <ac:picMk id="7" creationId="{4C2BD50A-A911-53A5-43E0-D53CA486C115}"/>
          </ac:picMkLst>
        </pc:picChg>
        <pc:picChg chg="add mod">
          <ac:chgData name="Vu Lam Anh 20214876" userId="5c47155e-5afd-405c-90e1-add9ae2bf9bd" providerId="ADAL" clId="{4D049321-9CF9-43B8-96B1-19CF1B6E524D}" dt="2023-11-27T16:06:15.881" v="2679" actId="14100"/>
          <ac:picMkLst>
            <pc:docMk/>
            <pc:sldMk cId="1428103648" sldId="308"/>
            <ac:picMk id="1026" creationId="{BFE02AEF-E182-970D-D717-3A5F532E89C9}"/>
          </ac:picMkLst>
        </pc:picChg>
        <pc:picChg chg="add mod">
          <ac:chgData name="Vu Lam Anh 20214876" userId="5c47155e-5afd-405c-90e1-add9ae2bf9bd" providerId="ADAL" clId="{4D049321-9CF9-43B8-96B1-19CF1B6E524D}" dt="2023-11-27T16:06:20.081" v="2681" actId="1076"/>
          <ac:picMkLst>
            <pc:docMk/>
            <pc:sldMk cId="1428103648" sldId="308"/>
            <ac:picMk id="1028" creationId="{7B37850D-A88E-2CBE-90F1-596EAA4B5D5A}"/>
          </ac:picMkLst>
        </pc:picChg>
        <pc:picChg chg="add mod">
          <ac:chgData name="Vu Lam Anh 20214876" userId="5c47155e-5afd-405c-90e1-add9ae2bf9bd" providerId="ADAL" clId="{4D049321-9CF9-43B8-96B1-19CF1B6E524D}" dt="2023-11-27T16:06:23.816" v="2683" actId="1076"/>
          <ac:picMkLst>
            <pc:docMk/>
            <pc:sldMk cId="1428103648" sldId="308"/>
            <ac:picMk id="1030" creationId="{DAE6A8BA-56DB-E25C-3A53-A9D81F45164E}"/>
          </ac:picMkLst>
        </pc:picChg>
      </pc:sldChg>
      <pc:sldChg chg="addSp delSp modSp add del mod">
        <pc:chgData name="Vu Lam Anh 20214876" userId="5c47155e-5afd-405c-90e1-add9ae2bf9bd" providerId="ADAL" clId="{4D049321-9CF9-43B8-96B1-19CF1B6E524D}" dt="2023-12-20T17:20:09.201" v="4440" actId="47"/>
        <pc:sldMkLst>
          <pc:docMk/>
          <pc:sldMk cId="3730326706" sldId="309"/>
        </pc:sldMkLst>
        <pc:spChg chg="del">
          <ac:chgData name="Vu Lam Anh 20214876" userId="5c47155e-5afd-405c-90e1-add9ae2bf9bd" providerId="ADAL" clId="{4D049321-9CF9-43B8-96B1-19CF1B6E524D}" dt="2023-11-27T16:07:50.950" v="2805" actId="478"/>
          <ac:spMkLst>
            <pc:docMk/>
            <pc:sldMk cId="3730326706" sldId="309"/>
            <ac:spMk id="3" creationId="{CC86116E-FAAD-964C-CB06-FF9C4E45E478}"/>
          </ac:spMkLst>
        </pc:spChg>
        <pc:spChg chg="del">
          <ac:chgData name="Vu Lam Anh 20214876" userId="5c47155e-5afd-405c-90e1-add9ae2bf9bd" providerId="ADAL" clId="{4D049321-9CF9-43B8-96B1-19CF1B6E524D}" dt="2023-11-27T16:07:52.430" v="2806" actId="478"/>
          <ac:spMkLst>
            <pc:docMk/>
            <pc:sldMk cId="3730326706" sldId="309"/>
            <ac:spMk id="4" creationId="{7D2EDC4E-2620-638B-2388-5DE8AC32081E}"/>
          </ac:spMkLst>
        </pc:spChg>
        <pc:spChg chg="add mod">
          <ac:chgData name="Vu Lam Anh 20214876" userId="5c47155e-5afd-405c-90e1-add9ae2bf9bd" providerId="ADAL" clId="{4D049321-9CF9-43B8-96B1-19CF1B6E524D}" dt="2023-11-28T10:09:33.868" v="3041" actId="1076"/>
          <ac:spMkLst>
            <pc:docMk/>
            <pc:sldMk cId="3730326706" sldId="309"/>
            <ac:spMk id="5" creationId="{D8DD724D-E648-3953-F384-AF21A87C0BE5}"/>
          </ac:spMkLst>
        </pc:spChg>
        <pc:spChg chg="del">
          <ac:chgData name="Vu Lam Anh 20214876" userId="5c47155e-5afd-405c-90e1-add9ae2bf9bd" providerId="ADAL" clId="{4D049321-9CF9-43B8-96B1-19CF1B6E524D}" dt="2023-11-27T16:07:54.897" v="2808" actId="478"/>
          <ac:spMkLst>
            <pc:docMk/>
            <pc:sldMk cId="3730326706" sldId="309"/>
            <ac:spMk id="6" creationId="{8E44AEDE-EA19-C81F-7465-D8176CD138F7}"/>
          </ac:spMkLst>
        </pc:spChg>
        <pc:picChg chg="add del mod">
          <ac:chgData name="Vu Lam Anh 20214876" userId="5c47155e-5afd-405c-90e1-add9ae2bf9bd" providerId="ADAL" clId="{4D049321-9CF9-43B8-96B1-19CF1B6E524D}" dt="2023-11-28T10:10:19.287" v="3043" actId="478"/>
          <ac:picMkLst>
            <pc:docMk/>
            <pc:sldMk cId="3730326706" sldId="309"/>
            <ac:picMk id="4" creationId="{EAF99500-3676-7336-4817-0483B0A86378}"/>
          </ac:picMkLst>
        </pc:picChg>
        <pc:picChg chg="add mod">
          <ac:chgData name="Vu Lam Anh 20214876" userId="5c47155e-5afd-405c-90e1-add9ae2bf9bd" providerId="ADAL" clId="{4D049321-9CF9-43B8-96B1-19CF1B6E524D}" dt="2023-11-28T10:10:28.564" v="3046" actId="14100"/>
          <ac:picMkLst>
            <pc:docMk/>
            <pc:sldMk cId="3730326706" sldId="309"/>
            <ac:picMk id="7" creationId="{942CD573-ACEE-EE80-61F5-4D6B53A9BA8E}"/>
          </ac:picMkLst>
        </pc:picChg>
        <pc:picChg chg="del">
          <ac:chgData name="Vu Lam Anh 20214876" userId="5c47155e-5afd-405c-90e1-add9ae2bf9bd" providerId="ADAL" clId="{4D049321-9CF9-43B8-96B1-19CF1B6E524D}" dt="2023-11-27T16:07:53.046" v="2807" actId="478"/>
          <ac:picMkLst>
            <pc:docMk/>
            <pc:sldMk cId="3730326706" sldId="309"/>
            <ac:picMk id="7" creationId="{A9A21EFC-07F5-46B9-A360-DAB991B729E6}"/>
          </ac:picMkLst>
        </pc:picChg>
      </pc:sldChg>
      <pc:sldChg chg="addSp delSp modSp add mod">
        <pc:chgData name="Vu Lam Anh 20214876" userId="5c47155e-5afd-405c-90e1-add9ae2bf9bd" providerId="ADAL" clId="{4D049321-9CF9-43B8-96B1-19CF1B6E524D}" dt="2023-11-27T16:16:41.513" v="3037" actId="14100"/>
        <pc:sldMkLst>
          <pc:docMk/>
          <pc:sldMk cId="1422962700" sldId="310"/>
        </pc:sldMkLst>
        <pc:spChg chg="add del mod">
          <ac:chgData name="Vu Lam Anh 20214876" userId="5c47155e-5afd-405c-90e1-add9ae2bf9bd" providerId="ADAL" clId="{4D049321-9CF9-43B8-96B1-19CF1B6E524D}" dt="2023-11-27T16:15:01.466" v="3018" actId="478"/>
          <ac:spMkLst>
            <pc:docMk/>
            <pc:sldMk cId="1422962700" sldId="310"/>
            <ac:spMk id="3" creationId="{2632133D-62EB-B978-6682-98862B66C4FA}"/>
          </ac:spMkLst>
        </pc:spChg>
        <pc:spChg chg="del">
          <ac:chgData name="Vu Lam Anh 20214876" userId="5c47155e-5afd-405c-90e1-add9ae2bf9bd" providerId="ADAL" clId="{4D049321-9CF9-43B8-96B1-19CF1B6E524D}" dt="2023-11-27T16:14:56.131" v="3016" actId="478"/>
          <ac:spMkLst>
            <pc:docMk/>
            <pc:sldMk cId="1422962700" sldId="310"/>
            <ac:spMk id="4" creationId="{F6811E41-9AD4-6591-7F61-0A52F1B273B5}"/>
          </ac:spMkLst>
        </pc:spChg>
        <pc:spChg chg="del">
          <ac:chgData name="Vu Lam Anh 20214876" userId="5c47155e-5afd-405c-90e1-add9ae2bf9bd" providerId="ADAL" clId="{4D049321-9CF9-43B8-96B1-19CF1B6E524D}" dt="2023-11-27T16:14:59.640" v="3017" actId="478"/>
          <ac:spMkLst>
            <pc:docMk/>
            <pc:sldMk cId="1422962700" sldId="310"/>
            <ac:spMk id="89" creationId="{00000000-0000-0000-0000-000000000000}"/>
          </ac:spMkLst>
        </pc:spChg>
        <pc:picChg chg="del">
          <ac:chgData name="Vu Lam Anh 20214876" userId="5c47155e-5afd-405c-90e1-add9ae2bf9bd" providerId="ADAL" clId="{4D049321-9CF9-43B8-96B1-19CF1B6E524D}" dt="2023-11-27T16:14:53.817" v="3013" actId="478"/>
          <ac:picMkLst>
            <pc:docMk/>
            <pc:sldMk cId="1422962700" sldId="310"/>
            <ac:picMk id="1026" creationId="{BFE02AEF-E182-970D-D717-3A5F532E89C9}"/>
          </ac:picMkLst>
        </pc:picChg>
        <pc:picChg chg="del">
          <ac:chgData name="Vu Lam Anh 20214876" userId="5c47155e-5afd-405c-90e1-add9ae2bf9bd" providerId="ADAL" clId="{4D049321-9CF9-43B8-96B1-19CF1B6E524D}" dt="2023-11-27T16:14:54.330" v="3014" actId="478"/>
          <ac:picMkLst>
            <pc:docMk/>
            <pc:sldMk cId="1422962700" sldId="310"/>
            <ac:picMk id="1028" creationId="{7B37850D-A88E-2CBE-90F1-596EAA4B5D5A}"/>
          </ac:picMkLst>
        </pc:picChg>
        <pc:picChg chg="del">
          <ac:chgData name="Vu Lam Anh 20214876" userId="5c47155e-5afd-405c-90e1-add9ae2bf9bd" providerId="ADAL" clId="{4D049321-9CF9-43B8-96B1-19CF1B6E524D}" dt="2023-11-27T16:14:54.866" v="3015" actId="478"/>
          <ac:picMkLst>
            <pc:docMk/>
            <pc:sldMk cId="1422962700" sldId="310"/>
            <ac:picMk id="1030" creationId="{DAE6A8BA-56DB-E25C-3A53-A9D81F45164E}"/>
          </ac:picMkLst>
        </pc:picChg>
        <pc:picChg chg="add del mod">
          <ac:chgData name="Vu Lam Anh 20214876" userId="5c47155e-5afd-405c-90e1-add9ae2bf9bd" providerId="ADAL" clId="{4D049321-9CF9-43B8-96B1-19CF1B6E524D}" dt="2023-11-27T16:15:55.276" v="3026" actId="478"/>
          <ac:picMkLst>
            <pc:docMk/>
            <pc:sldMk cId="1422962700" sldId="310"/>
            <ac:picMk id="2050" creationId="{83BECC23-76A0-5A0E-BA73-01028D6E76B4}"/>
          </ac:picMkLst>
        </pc:picChg>
        <pc:picChg chg="add del">
          <ac:chgData name="Vu Lam Anh 20214876" userId="5c47155e-5afd-405c-90e1-add9ae2bf9bd" providerId="ADAL" clId="{4D049321-9CF9-43B8-96B1-19CF1B6E524D}" dt="2023-11-27T16:16:00.385" v="3028"/>
          <ac:picMkLst>
            <pc:docMk/>
            <pc:sldMk cId="1422962700" sldId="310"/>
            <ac:picMk id="2052" creationId="{7BA82873-D54A-EF17-6CCB-F87432912228}"/>
          </ac:picMkLst>
        </pc:picChg>
        <pc:picChg chg="add del">
          <ac:chgData name="Vu Lam Anh 20214876" userId="5c47155e-5afd-405c-90e1-add9ae2bf9bd" providerId="ADAL" clId="{4D049321-9CF9-43B8-96B1-19CF1B6E524D}" dt="2023-11-27T16:16:15.022" v="3030"/>
          <ac:picMkLst>
            <pc:docMk/>
            <pc:sldMk cId="1422962700" sldId="310"/>
            <ac:picMk id="2054" creationId="{2B2BE773-A556-C448-1293-635D53DCFE78}"/>
          </ac:picMkLst>
        </pc:picChg>
        <pc:picChg chg="add mod">
          <ac:chgData name="Vu Lam Anh 20214876" userId="5c47155e-5afd-405c-90e1-add9ae2bf9bd" providerId="ADAL" clId="{4D049321-9CF9-43B8-96B1-19CF1B6E524D}" dt="2023-11-27T16:16:41.513" v="3037" actId="14100"/>
          <ac:picMkLst>
            <pc:docMk/>
            <pc:sldMk cId="1422962700" sldId="310"/>
            <ac:picMk id="2056" creationId="{537F5240-8A3A-D8F4-D47E-13995650F41C}"/>
          </ac:picMkLst>
        </pc:picChg>
      </pc:sldChg>
      <pc:sldChg chg="add del">
        <pc:chgData name="Vu Lam Anh 20214876" userId="5c47155e-5afd-405c-90e1-add9ae2bf9bd" providerId="ADAL" clId="{4D049321-9CF9-43B8-96B1-19CF1B6E524D}" dt="2023-12-14T18:48:49.579" v="3215"/>
        <pc:sldMkLst>
          <pc:docMk/>
          <pc:sldMk cId="474937935" sldId="311"/>
        </pc:sldMkLst>
      </pc:sldChg>
      <pc:sldChg chg="addSp delSp modSp new mod">
        <pc:chgData name="Vu Lam Anh 20214876" userId="5c47155e-5afd-405c-90e1-add9ae2bf9bd" providerId="ADAL" clId="{4D049321-9CF9-43B8-96B1-19CF1B6E524D}" dt="2023-12-16T18:03:18.405" v="4439" actId="1076"/>
        <pc:sldMkLst>
          <pc:docMk/>
          <pc:sldMk cId="2352877459" sldId="311"/>
        </pc:sldMkLst>
        <pc:spChg chg="add mod">
          <ac:chgData name="Vu Lam Anh 20214876" userId="5c47155e-5afd-405c-90e1-add9ae2bf9bd" providerId="ADAL" clId="{4D049321-9CF9-43B8-96B1-19CF1B6E524D}" dt="2023-12-16T18:03:18.405" v="4439" actId="1076"/>
          <ac:spMkLst>
            <pc:docMk/>
            <pc:sldMk cId="2352877459" sldId="311"/>
            <ac:spMk id="2" creationId="{9CAA9A78-8193-A06A-33D7-F8DDD55E099F}"/>
          </ac:spMkLst>
        </pc:spChg>
        <pc:spChg chg="del">
          <ac:chgData name="Vu Lam Anh 20214876" userId="5c47155e-5afd-405c-90e1-add9ae2bf9bd" providerId="ADAL" clId="{4D049321-9CF9-43B8-96B1-19CF1B6E524D}" dt="2023-12-14T18:49:01.681" v="3219" actId="478"/>
          <ac:spMkLst>
            <pc:docMk/>
            <pc:sldMk cId="2352877459" sldId="311"/>
            <ac:spMk id="2" creationId="{F700DA4D-C057-F76E-55DC-5C74281FEB50}"/>
          </ac:spMkLst>
        </pc:spChg>
        <pc:spChg chg="add mod">
          <ac:chgData name="Vu Lam Anh 20214876" userId="5c47155e-5afd-405c-90e1-add9ae2bf9bd" providerId="ADAL" clId="{4D049321-9CF9-43B8-96B1-19CF1B6E524D}" dt="2023-12-14T18:51:45.175" v="3257" actId="1076"/>
          <ac:spMkLst>
            <pc:docMk/>
            <pc:sldMk cId="2352877459" sldId="311"/>
            <ac:spMk id="4" creationId="{2FD32113-1918-56CE-97BD-779AD7822652}"/>
          </ac:spMkLst>
        </pc:spChg>
        <pc:spChg chg="add mod">
          <ac:chgData name="Vu Lam Anh 20214876" userId="5c47155e-5afd-405c-90e1-add9ae2bf9bd" providerId="ADAL" clId="{4D049321-9CF9-43B8-96B1-19CF1B6E524D}" dt="2023-12-14T18:53:28.450" v="3303" actId="14100"/>
          <ac:spMkLst>
            <pc:docMk/>
            <pc:sldMk cId="2352877459" sldId="311"/>
            <ac:spMk id="11" creationId="{CB9DE17B-660C-8365-EE23-1A5A0903DCB9}"/>
          </ac:spMkLst>
        </pc:spChg>
        <pc:spChg chg="add mod">
          <ac:chgData name="Vu Lam Anh 20214876" userId="5c47155e-5afd-405c-90e1-add9ae2bf9bd" providerId="ADAL" clId="{4D049321-9CF9-43B8-96B1-19CF1B6E524D}" dt="2023-12-14T18:53:41.111" v="3306" actId="14100"/>
          <ac:spMkLst>
            <pc:docMk/>
            <pc:sldMk cId="2352877459" sldId="311"/>
            <ac:spMk id="12" creationId="{21BBD59C-B8FC-A440-9BB8-901D37F3C117}"/>
          </ac:spMkLst>
        </pc:spChg>
        <pc:spChg chg="add mod">
          <ac:chgData name="Vu Lam Anh 20214876" userId="5c47155e-5afd-405c-90e1-add9ae2bf9bd" providerId="ADAL" clId="{4D049321-9CF9-43B8-96B1-19CF1B6E524D}" dt="2023-12-14T18:55:23.822" v="3339" actId="14100"/>
          <ac:spMkLst>
            <pc:docMk/>
            <pc:sldMk cId="2352877459" sldId="311"/>
            <ac:spMk id="16" creationId="{E170F5E8-7AD8-3E0F-62C1-B9F8B487E461}"/>
          </ac:spMkLst>
        </pc:spChg>
        <pc:spChg chg="add mod">
          <ac:chgData name="Vu Lam Anh 20214876" userId="5c47155e-5afd-405c-90e1-add9ae2bf9bd" providerId="ADAL" clId="{4D049321-9CF9-43B8-96B1-19CF1B6E524D}" dt="2023-12-14T18:56:54.784" v="3361" actId="1076"/>
          <ac:spMkLst>
            <pc:docMk/>
            <pc:sldMk cId="2352877459" sldId="311"/>
            <ac:spMk id="17" creationId="{96AFD5B3-3AD4-0089-8D93-4F94518F80F0}"/>
          </ac:spMkLst>
        </pc:spChg>
        <pc:spChg chg="add mod">
          <ac:chgData name="Vu Lam Anh 20214876" userId="5c47155e-5afd-405c-90e1-add9ae2bf9bd" providerId="ADAL" clId="{4D049321-9CF9-43B8-96B1-19CF1B6E524D}" dt="2023-12-14T18:56:05.502" v="3355" actId="14100"/>
          <ac:spMkLst>
            <pc:docMk/>
            <pc:sldMk cId="2352877459" sldId="311"/>
            <ac:spMk id="20" creationId="{2A4BBA4D-1936-8482-8F60-9DC5A8584A5D}"/>
          </ac:spMkLst>
        </pc:spChg>
        <pc:spChg chg="add mod">
          <ac:chgData name="Vu Lam Anh 20214876" userId="5c47155e-5afd-405c-90e1-add9ae2bf9bd" providerId="ADAL" clId="{4D049321-9CF9-43B8-96B1-19CF1B6E524D}" dt="2023-12-14T18:57:16.176" v="3365" actId="14100"/>
          <ac:spMkLst>
            <pc:docMk/>
            <pc:sldMk cId="2352877459" sldId="311"/>
            <ac:spMk id="24" creationId="{6A54E053-9EB1-A1B6-2033-8810DEBFD746}"/>
          </ac:spMkLst>
        </pc:spChg>
        <pc:spChg chg="add mod">
          <ac:chgData name="Vu Lam Anh 20214876" userId="5c47155e-5afd-405c-90e1-add9ae2bf9bd" providerId="ADAL" clId="{4D049321-9CF9-43B8-96B1-19CF1B6E524D}" dt="2023-12-14T18:57:32.984" v="3372" actId="14100"/>
          <ac:spMkLst>
            <pc:docMk/>
            <pc:sldMk cId="2352877459" sldId="311"/>
            <ac:spMk id="28" creationId="{87FC6DE1-8875-1FD7-F21C-B4BF5C8DCA87}"/>
          </ac:spMkLst>
        </pc:spChg>
        <pc:spChg chg="add mod">
          <ac:chgData name="Vu Lam Anh 20214876" userId="5c47155e-5afd-405c-90e1-add9ae2bf9bd" providerId="ADAL" clId="{4D049321-9CF9-43B8-96B1-19CF1B6E524D}" dt="2023-12-14T18:57:50.544" v="3382" actId="1076"/>
          <ac:spMkLst>
            <pc:docMk/>
            <pc:sldMk cId="2352877459" sldId="311"/>
            <ac:spMk id="30" creationId="{749641C7-B588-8B57-1917-BBAABAC4796C}"/>
          </ac:spMkLst>
        </pc:spChg>
        <pc:spChg chg="add mod">
          <ac:chgData name="Vu Lam Anh 20214876" userId="5c47155e-5afd-405c-90e1-add9ae2bf9bd" providerId="ADAL" clId="{4D049321-9CF9-43B8-96B1-19CF1B6E524D}" dt="2023-12-14T18:58:06.751" v="3389" actId="14100"/>
          <ac:spMkLst>
            <pc:docMk/>
            <pc:sldMk cId="2352877459" sldId="311"/>
            <ac:spMk id="33" creationId="{8860D0D8-4997-91A9-D09E-C45529E4656D}"/>
          </ac:spMkLst>
        </pc:spChg>
        <pc:picChg chg="add mod">
          <ac:chgData name="Vu Lam Anh 20214876" userId="5c47155e-5afd-405c-90e1-add9ae2bf9bd" providerId="ADAL" clId="{4D049321-9CF9-43B8-96B1-19CF1B6E524D}" dt="2023-12-14T18:57:47.753" v="3381" actId="1076"/>
          <ac:picMkLst>
            <pc:docMk/>
            <pc:sldMk cId="2352877459" sldId="311"/>
            <ac:picMk id="3" creationId="{6ED3DA85-03B9-53CD-8596-348EFFE8832E}"/>
          </ac:picMkLst>
        </pc:picChg>
        <pc:picChg chg="add mod">
          <ac:chgData name="Vu Lam Anh 20214876" userId="5c47155e-5afd-405c-90e1-add9ae2bf9bd" providerId="ADAL" clId="{4D049321-9CF9-43B8-96B1-19CF1B6E524D}" dt="2023-12-14T18:53:23.561" v="3300" actId="1076"/>
          <ac:picMkLst>
            <pc:docMk/>
            <pc:sldMk cId="2352877459" sldId="311"/>
            <ac:picMk id="8" creationId="{565EC3DD-8849-21ED-1F3C-6C235129BECB}"/>
          </ac:picMkLst>
        </pc:picChg>
        <pc:picChg chg="add mod modCrop">
          <ac:chgData name="Vu Lam Anh 20214876" userId="5c47155e-5afd-405c-90e1-add9ae2bf9bd" providerId="ADAL" clId="{4D049321-9CF9-43B8-96B1-19CF1B6E524D}" dt="2023-12-14T18:55:16.952" v="3338" actId="1076"/>
          <ac:picMkLst>
            <pc:docMk/>
            <pc:sldMk cId="2352877459" sldId="311"/>
            <ac:picMk id="15" creationId="{231938E0-61D2-6548-7666-7291BD73A896}"/>
          </ac:picMkLst>
        </pc:picChg>
        <pc:picChg chg="add mod ord">
          <ac:chgData name="Vu Lam Anh 20214876" userId="5c47155e-5afd-405c-90e1-add9ae2bf9bd" providerId="ADAL" clId="{4D049321-9CF9-43B8-96B1-19CF1B6E524D}" dt="2023-12-14T18:56:00.327" v="3353" actId="1076"/>
          <ac:picMkLst>
            <pc:docMk/>
            <pc:sldMk cId="2352877459" sldId="311"/>
            <ac:picMk id="21" creationId="{256906BB-32B8-0FE1-470C-AC4709598A57}"/>
          </ac:picMkLst>
        </pc:picChg>
        <pc:picChg chg="add mod">
          <ac:chgData name="Vu Lam Anh 20214876" userId="5c47155e-5afd-405c-90e1-add9ae2bf9bd" providerId="ADAL" clId="{4D049321-9CF9-43B8-96B1-19CF1B6E524D}" dt="2023-12-14T18:57:02.583" v="3362" actId="14100"/>
          <ac:picMkLst>
            <pc:docMk/>
            <pc:sldMk cId="2352877459" sldId="311"/>
            <ac:picMk id="23" creationId="{47D775EB-A055-F8C5-125F-614021736DD1}"/>
          </ac:picMkLst>
        </pc:picChg>
        <pc:picChg chg="add mod">
          <ac:chgData name="Vu Lam Anh 20214876" userId="5c47155e-5afd-405c-90e1-add9ae2bf9bd" providerId="ADAL" clId="{4D049321-9CF9-43B8-96B1-19CF1B6E524D}" dt="2023-12-14T18:57:44.184" v="3378" actId="1076"/>
          <ac:picMkLst>
            <pc:docMk/>
            <pc:sldMk cId="2352877459" sldId="311"/>
            <ac:picMk id="29" creationId="{AD90D04D-FF33-CDC5-AF6B-B1D1CF88EB3A}"/>
          </ac:picMkLst>
        </pc:picChg>
        <pc:cxnChg chg="add mod">
          <ac:chgData name="Vu Lam Anh 20214876" userId="5c47155e-5afd-405c-90e1-add9ae2bf9bd" providerId="ADAL" clId="{4D049321-9CF9-43B8-96B1-19CF1B6E524D}" dt="2023-12-14T18:53:13.624" v="3295" actId="14100"/>
          <ac:cxnSpMkLst>
            <pc:docMk/>
            <pc:sldMk cId="2352877459" sldId="311"/>
            <ac:cxnSpMk id="5" creationId="{B1E49831-7A8B-8CAC-3B73-210BDD3D402F}"/>
          </ac:cxnSpMkLst>
        </pc:cxnChg>
        <pc:cxnChg chg="add mod">
          <ac:chgData name="Vu Lam Anh 20214876" userId="5c47155e-5afd-405c-90e1-add9ae2bf9bd" providerId="ADAL" clId="{4D049321-9CF9-43B8-96B1-19CF1B6E524D}" dt="2023-12-14T18:53:55.096" v="3309" actId="14100"/>
          <ac:cxnSpMkLst>
            <pc:docMk/>
            <pc:sldMk cId="2352877459" sldId="311"/>
            <ac:cxnSpMk id="13" creationId="{0674F65B-B6E7-9E4F-A33E-FEE8BB2EB728}"/>
          </ac:cxnSpMkLst>
        </pc:cxnChg>
        <pc:cxnChg chg="add mod">
          <ac:chgData name="Vu Lam Anh 20214876" userId="5c47155e-5afd-405c-90e1-add9ae2bf9bd" providerId="ADAL" clId="{4D049321-9CF9-43B8-96B1-19CF1B6E524D}" dt="2023-12-14T18:55:40.903" v="3344" actId="14100"/>
          <ac:cxnSpMkLst>
            <pc:docMk/>
            <pc:sldMk cId="2352877459" sldId="311"/>
            <ac:cxnSpMk id="18" creationId="{AD9F1CCA-D3B1-466B-9D25-838DEE45526C}"/>
          </ac:cxnSpMkLst>
        </pc:cxnChg>
        <pc:cxnChg chg="add mod">
          <ac:chgData name="Vu Lam Anh 20214876" userId="5c47155e-5afd-405c-90e1-add9ae2bf9bd" providerId="ADAL" clId="{4D049321-9CF9-43B8-96B1-19CF1B6E524D}" dt="2023-12-14T18:57:24.647" v="3369" actId="14100"/>
          <ac:cxnSpMkLst>
            <pc:docMk/>
            <pc:sldMk cId="2352877459" sldId="311"/>
            <ac:cxnSpMk id="25" creationId="{1FCACF11-3D18-2514-8A67-367D2F9CCF05}"/>
          </ac:cxnSpMkLst>
        </pc:cxnChg>
        <pc:cxnChg chg="add mod">
          <ac:chgData name="Vu Lam Anh 20214876" userId="5c47155e-5afd-405c-90e1-add9ae2bf9bd" providerId="ADAL" clId="{4D049321-9CF9-43B8-96B1-19CF1B6E524D}" dt="2023-12-14T18:57:56.695" v="3385" actId="14100"/>
          <ac:cxnSpMkLst>
            <pc:docMk/>
            <pc:sldMk cId="2352877459" sldId="311"/>
            <ac:cxnSpMk id="31" creationId="{E12572F1-C0C0-A86D-454A-9DF4C766B718}"/>
          </ac:cxnSpMkLst>
        </pc:cxnChg>
      </pc:sldChg>
      <pc:sldChg chg="addSp delSp modSp add del mod">
        <pc:chgData name="Vu Lam Anh 20214876" userId="5c47155e-5afd-405c-90e1-add9ae2bf9bd" providerId="ADAL" clId="{4D049321-9CF9-43B8-96B1-19CF1B6E524D}" dt="2023-12-14T18:48:43.891" v="3213" actId="47"/>
        <pc:sldMkLst>
          <pc:docMk/>
          <pc:sldMk cId="2770873667" sldId="311"/>
        </pc:sldMkLst>
        <pc:spChg chg="mod">
          <ac:chgData name="Vu Lam Anh 20214876" userId="5c47155e-5afd-405c-90e1-add9ae2bf9bd" providerId="ADAL" clId="{4D049321-9CF9-43B8-96B1-19CF1B6E524D}" dt="2023-12-14T18:42:21.161" v="3202" actId="1076"/>
          <ac:spMkLst>
            <pc:docMk/>
            <pc:sldMk cId="2770873667" sldId="311"/>
            <ac:spMk id="2" creationId="{F85681D1-AD26-CC4C-EC6F-39633D506BA8}"/>
          </ac:spMkLst>
        </pc:spChg>
        <pc:spChg chg="del">
          <ac:chgData name="Vu Lam Anh 20214876" userId="5c47155e-5afd-405c-90e1-add9ae2bf9bd" providerId="ADAL" clId="{4D049321-9CF9-43B8-96B1-19CF1B6E524D}" dt="2023-12-14T18:41:29.419" v="3178" actId="478"/>
          <ac:spMkLst>
            <pc:docMk/>
            <pc:sldMk cId="2770873667" sldId="311"/>
            <ac:spMk id="3" creationId="{8513C401-58A0-30B6-EBE3-F0B5B1CE4C79}"/>
          </ac:spMkLst>
        </pc:spChg>
        <pc:spChg chg="add del mod">
          <ac:chgData name="Vu Lam Anh 20214876" userId="5c47155e-5afd-405c-90e1-add9ae2bf9bd" providerId="ADAL" clId="{4D049321-9CF9-43B8-96B1-19CF1B6E524D}" dt="2023-12-14T18:42:21.161" v="3202" actId="1076"/>
          <ac:spMkLst>
            <pc:docMk/>
            <pc:sldMk cId="2770873667" sldId="311"/>
            <ac:spMk id="4" creationId="{3A305E8A-8F4E-0B9A-10C0-39CD72DA2181}"/>
          </ac:spMkLst>
        </pc:spChg>
        <pc:spChg chg="mod">
          <ac:chgData name="Vu Lam Anh 20214876" userId="5c47155e-5afd-405c-90e1-add9ae2bf9bd" providerId="ADAL" clId="{4D049321-9CF9-43B8-96B1-19CF1B6E524D}" dt="2023-12-14T18:42:21.161" v="3202" actId="1076"/>
          <ac:spMkLst>
            <pc:docMk/>
            <pc:sldMk cId="2770873667" sldId="311"/>
            <ac:spMk id="6" creationId="{48A021E9-15FC-FAE5-5E1F-CE74628D3168}"/>
          </ac:spMkLst>
        </pc:spChg>
        <pc:spChg chg="add del">
          <ac:chgData name="Vu Lam Anh 20214876" userId="5c47155e-5afd-405c-90e1-add9ae2bf9bd" providerId="ADAL" clId="{4D049321-9CF9-43B8-96B1-19CF1B6E524D}" dt="2023-12-14T18:42:03.603" v="3196" actId="478"/>
          <ac:spMkLst>
            <pc:docMk/>
            <pc:sldMk cId="2770873667" sldId="311"/>
            <ac:spMk id="8" creationId="{ADDFD5D5-C3DD-73D6-CCDD-CA2E2F4C0674}"/>
          </ac:spMkLst>
        </pc:spChg>
        <pc:spChg chg="add del">
          <ac:chgData name="Vu Lam Anh 20214876" userId="5c47155e-5afd-405c-90e1-add9ae2bf9bd" providerId="ADAL" clId="{4D049321-9CF9-43B8-96B1-19CF1B6E524D}" dt="2023-12-14T18:42:02.261" v="3195" actId="478"/>
          <ac:spMkLst>
            <pc:docMk/>
            <pc:sldMk cId="2770873667" sldId="311"/>
            <ac:spMk id="11" creationId="{593674B8-74C3-E7A6-7FD5-CB18E38DBA73}"/>
          </ac:spMkLst>
        </pc:spChg>
        <pc:spChg chg="add mod">
          <ac:chgData name="Vu Lam Anh 20214876" userId="5c47155e-5afd-405c-90e1-add9ae2bf9bd" providerId="ADAL" clId="{4D049321-9CF9-43B8-96B1-19CF1B6E524D}" dt="2023-12-14T18:42:21.161" v="3202" actId="1076"/>
          <ac:spMkLst>
            <pc:docMk/>
            <pc:sldMk cId="2770873667" sldId="311"/>
            <ac:spMk id="15" creationId="{11072547-ECC6-E787-C7DF-64C64C61EA52}"/>
          </ac:spMkLst>
        </pc:spChg>
        <pc:spChg chg="add del mod">
          <ac:chgData name="Vu Lam Anh 20214876" userId="5c47155e-5afd-405c-90e1-add9ae2bf9bd" providerId="ADAL" clId="{4D049321-9CF9-43B8-96B1-19CF1B6E524D}" dt="2023-12-14T18:42:14.733" v="3201" actId="478"/>
          <ac:spMkLst>
            <pc:docMk/>
            <pc:sldMk cId="2770873667" sldId="311"/>
            <ac:spMk id="19" creationId="{246FADF0-B7AC-607C-9706-476E5AC0DBE6}"/>
          </ac:spMkLst>
        </pc:spChg>
        <pc:spChg chg="add del mod ord">
          <ac:chgData name="Vu Lam Anh 20214876" userId="5c47155e-5afd-405c-90e1-add9ae2bf9bd" providerId="ADAL" clId="{4D049321-9CF9-43B8-96B1-19CF1B6E524D}" dt="2023-12-14T18:42:21.161" v="3202" actId="1076"/>
          <ac:spMkLst>
            <pc:docMk/>
            <pc:sldMk cId="2770873667" sldId="311"/>
            <ac:spMk id="24" creationId="{018B8F5E-0334-983A-631B-8771CFC867BD}"/>
          </ac:spMkLst>
        </pc:spChg>
        <pc:spChg chg="add del mod">
          <ac:chgData name="Vu Lam Anh 20214876" userId="5c47155e-5afd-405c-90e1-add9ae2bf9bd" providerId="ADAL" clId="{4D049321-9CF9-43B8-96B1-19CF1B6E524D}" dt="2023-12-14T18:43:01.033" v="3212" actId="1076"/>
          <ac:spMkLst>
            <pc:docMk/>
            <pc:sldMk cId="2770873667" sldId="311"/>
            <ac:spMk id="25" creationId="{40BBCD34-A907-18A2-7D9F-3C694E1DA696}"/>
          </ac:spMkLst>
        </pc:spChg>
        <pc:spChg chg="add del mod">
          <ac:chgData name="Vu Lam Anh 20214876" userId="5c47155e-5afd-405c-90e1-add9ae2bf9bd" providerId="ADAL" clId="{4D049321-9CF9-43B8-96B1-19CF1B6E524D}" dt="2023-12-14T18:42:36.920" v="3204" actId="14100"/>
          <ac:spMkLst>
            <pc:docMk/>
            <pc:sldMk cId="2770873667" sldId="311"/>
            <ac:spMk id="26" creationId="{DBC0A360-550E-1B5A-431C-1998A249CA08}"/>
          </ac:spMkLst>
        </pc:spChg>
        <pc:spChg chg="del">
          <ac:chgData name="Vu Lam Anh 20214876" userId="5c47155e-5afd-405c-90e1-add9ae2bf9bd" providerId="ADAL" clId="{4D049321-9CF9-43B8-96B1-19CF1B6E524D}" dt="2023-12-14T18:42:13.287" v="3200" actId="478"/>
          <ac:spMkLst>
            <pc:docMk/>
            <pc:sldMk cId="2770873667" sldId="311"/>
            <ac:spMk id="89" creationId="{00000000-0000-0000-0000-000000000000}"/>
          </ac:spMkLst>
        </pc:spChg>
        <pc:picChg chg="mod">
          <ac:chgData name="Vu Lam Anh 20214876" userId="5c47155e-5afd-405c-90e1-add9ae2bf9bd" providerId="ADAL" clId="{4D049321-9CF9-43B8-96B1-19CF1B6E524D}" dt="2023-12-14T18:42:21.161" v="3202" actId="1076"/>
          <ac:picMkLst>
            <pc:docMk/>
            <pc:sldMk cId="2770873667" sldId="311"/>
            <ac:picMk id="5" creationId="{429587A9-92D2-0B54-BF44-E3137D3712C5}"/>
          </ac:picMkLst>
        </pc:picChg>
        <pc:picChg chg="add mod">
          <ac:chgData name="Vu Lam Anh 20214876" userId="5c47155e-5afd-405c-90e1-add9ae2bf9bd" providerId="ADAL" clId="{4D049321-9CF9-43B8-96B1-19CF1B6E524D}" dt="2023-12-14T18:42:21.161" v="3202" actId="1076"/>
          <ac:picMkLst>
            <pc:docMk/>
            <pc:sldMk cId="2770873667" sldId="311"/>
            <ac:picMk id="9" creationId="{B88AC0CD-0296-BE4A-7CF4-A1FC82D8422A}"/>
          </ac:picMkLst>
        </pc:picChg>
        <pc:picChg chg="add del">
          <ac:chgData name="Vu Lam Anh 20214876" userId="5c47155e-5afd-405c-90e1-add9ae2bf9bd" providerId="ADAL" clId="{4D049321-9CF9-43B8-96B1-19CF1B6E524D}" dt="2023-12-14T18:41:02.567" v="3171" actId="478"/>
          <ac:picMkLst>
            <pc:docMk/>
            <pc:sldMk cId="2770873667" sldId="311"/>
            <ac:picMk id="10" creationId="{C8701F1B-36CF-FB22-9DB8-8BF3BBEE7321}"/>
          </ac:picMkLst>
        </pc:picChg>
        <pc:picChg chg="mod">
          <ac:chgData name="Vu Lam Anh 20214876" userId="5c47155e-5afd-405c-90e1-add9ae2bf9bd" providerId="ADAL" clId="{4D049321-9CF9-43B8-96B1-19CF1B6E524D}" dt="2023-12-14T18:43:01.033" v="3212" actId="1076"/>
          <ac:picMkLst>
            <pc:docMk/>
            <pc:sldMk cId="2770873667" sldId="311"/>
            <ac:picMk id="12" creationId="{FDC60C65-1315-8F68-E002-BD17268D9E91}"/>
          </ac:picMkLst>
        </pc:picChg>
        <pc:picChg chg="mod">
          <ac:chgData name="Vu Lam Anh 20214876" userId="5c47155e-5afd-405c-90e1-add9ae2bf9bd" providerId="ADAL" clId="{4D049321-9CF9-43B8-96B1-19CF1B6E524D}" dt="2023-12-14T18:42:36.920" v="3204" actId="14100"/>
          <ac:picMkLst>
            <pc:docMk/>
            <pc:sldMk cId="2770873667" sldId="311"/>
            <ac:picMk id="14" creationId="{5B711512-6AC5-61FC-8E9E-E7AE6E310778}"/>
          </ac:picMkLst>
        </pc:picChg>
        <pc:cxnChg chg="mod">
          <ac:chgData name="Vu Lam Anh 20214876" userId="5c47155e-5afd-405c-90e1-add9ae2bf9bd" providerId="ADAL" clId="{4D049321-9CF9-43B8-96B1-19CF1B6E524D}" dt="2023-12-14T18:42:21.161" v="3202" actId="1076"/>
          <ac:cxnSpMkLst>
            <pc:docMk/>
            <pc:sldMk cId="2770873667" sldId="311"/>
            <ac:cxnSpMk id="17" creationId="{AB6A6D24-1BCF-AAB0-0414-FF522F8F0B06}"/>
          </ac:cxnSpMkLst>
        </pc:cxnChg>
        <pc:cxnChg chg="add del mod">
          <ac:chgData name="Vu Lam Anh 20214876" userId="5c47155e-5afd-405c-90e1-add9ae2bf9bd" providerId="ADAL" clId="{4D049321-9CF9-43B8-96B1-19CF1B6E524D}" dt="2023-12-14T18:43:01.033" v="3212" actId="1076"/>
          <ac:cxnSpMkLst>
            <pc:docMk/>
            <pc:sldMk cId="2770873667" sldId="311"/>
            <ac:cxnSpMk id="18" creationId="{ADE06AB2-F9EA-8153-E4AC-6B2A6DAA1E76}"/>
          </ac:cxnSpMkLst>
        </pc:cxnChg>
        <pc:cxnChg chg="add del mod">
          <ac:chgData name="Vu Lam Anh 20214876" userId="5c47155e-5afd-405c-90e1-add9ae2bf9bd" providerId="ADAL" clId="{4D049321-9CF9-43B8-96B1-19CF1B6E524D}" dt="2023-12-14T18:42:36.920" v="3204" actId="14100"/>
          <ac:cxnSpMkLst>
            <pc:docMk/>
            <pc:sldMk cId="2770873667" sldId="311"/>
            <ac:cxnSpMk id="21" creationId="{84ABB399-2EE9-63A4-39DA-EC53FC563A25}"/>
          </ac:cxnSpMkLst>
        </pc:cxnChg>
      </pc:sldChg>
      <pc:sldChg chg="addSp delSp modSp add mod">
        <pc:chgData name="Vu Lam Anh 20214876" userId="5c47155e-5afd-405c-90e1-add9ae2bf9bd" providerId="ADAL" clId="{4D049321-9CF9-43B8-96B1-19CF1B6E524D}" dt="2023-12-16T18:01:43.317" v="4388" actId="2711"/>
        <pc:sldMkLst>
          <pc:docMk/>
          <pc:sldMk cId="4207984482" sldId="312"/>
        </pc:sldMkLst>
        <pc:spChg chg="add mod topLvl">
          <ac:chgData name="Vu Lam Anh 20214876" userId="5c47155e-5afd-405c-90e1-add9ae2bf9bd" providerId="ADAL" clId="{4D049321-9CF9-43B8-96B1-19CF1B6E524D}" dt="2023-12-16T18:01:43.317" v="4388" actId="2711"/>
          <ac:spMkLst>
            <pc:docMk/>
            <pc:sldMk cId="4207984482" sldId="312"/>
            <ac:spMk id="2" creationId="{6B796BB5-F8B7-8108-AB3F-D1865D69F699}"/>
          </ac:spMkLst>
        </pc:spChg>
        <pc:spChg chg="del">
          <ac:chgData name="Vu Lam Anh 20214876" userId="5c47155e-5afd-405c-90e1-add9ae2bf9bd" providerId="ADAL" clId="{4D049321-9CF9-43B8-96B1-19CF1B6E524D}" dt="2023-12-16T17:15:30.847" v="3395" actId="478"/>
          <ac:spMkLst>
            <pc:docMk/>
            <pc:sldMk cId="4207984482" sldId="312"/>
            <ac:spMk id="6" creationId="{48A021E9-15FC-FAE5-5E1F-CE74628D3168}"/>
          </ac:spMkLst>
        </pc:spChg>
        <pc:spChg chg="del">
          <ac:chgData name="Vu Lam Anh 20214876" userId="5c47155e-5afd-405c-90e1-add9ae2bf9bd" providerId="ADAL" clId="{4D049321-9CF9-43B8-96B1-19CF1B6E524D}" dt="2023-12-16T17:15:32.322" v="3396" actId="478"/>
          <ac:spMkLst>
            <pc:docMk/>
            <pc:sldMk cId="4207984482" sldId="312"/>
            <ac:spMk id="8" creationId="{ADDFD5D5-C3DD-73D6-CCDD-CA2E2F4C0674}"/>
          </ac:spMkLst>
        </pc:spChg>
        <pc:spChg chg="add mod topLvl">
          <ac:chgData name="Vu Lam Anh 20214876" userId="5c47155e-5afd-405c-90e1-add9ae2bf9bd" providerId="ADAL" clId="{4D049321-9CF9-43B8-96B1-19CF1B6E524D}" dt="2023-12-16T18:01:43.317" v="4388" actId="2711"/>
          <ac:spMkLst>
            <pc:docMk/>
            <pc:sldMk cId="4207984482" sldId="312"/>
            <ac:spMk id="9" creationId="{A3082C94-06EB-4AA5-EE1F-76D25C64ECA9}"/>
          </ac:spMkLst>
        </pc:spChg>
        <pc:spChg chg="add del mod">
          <ac:chgData name="Vu Lam Anh 20214876" userId="5c47155e-5afd-405c-90e1-add9ae2bf9bd" providerId="ADAL" clId="{4D049321-9CF9-43B8-96B1-19CF1B6E524D}" dt="2023-12-16T17:19:59.617" v="3458"/>
          <ac:spMkLst>
            <pc:docMk/>
            <pc:sldMk cId="4207984482" sldId="312"/>
            <ac:spMk id="10" creationId="{6DABF8F0-9849-922F-F2FD-D158D1C06525}"/>
          </ac:spMkLst>
        </pc:spChg>
        <pc:spChg chg="add del mod topLvl">
          <ac:chgData name="Vu Lam Anh 20214876" userId="5c47155e-5afd-405c-90e1-add9ae2bf9bd" providerId="ADAL" clId="{4D049321-9CF9-43B8-96B1-19CF1B6E524D}" dt="2023-12-16T17:24:36.746" v="3560" actId="478"/>
          <ac:spMkLst>
            <pc:docMk/>
            <pc:sldMk cId="4207984482" sldId="312"/>
            <ac:spMk id="11" creationId="{8781F18C-19A3-B558-19CB-6E9EC801E414}"/>
          </ac:spMkLst>
        </pc:spChg>
        <pc:spChg chg="add mod">
          <ac:chgData name="Vu Lam Anh 20214876" userId="5c47155e-5afd-405c-90e1-add9ae2bf9bd" providerId="ADAL" clId="{4D049321-9CF9-43B8-96B1-19CF1B6E524D}" dt="2023-12-16T17:50:21.672" v="3999" actId="255"/>
          <ac:spMkLst>
            <pc:docMk/>
            <pc:sldMk cId="4207984482" sldId="312"/>
            <ac:spMk id="16" creationId="{BCDEE9E4-FD34-819E-9C07-3A4067064B73}"/>
          </ac:spMkLst>
        </pc:spChg>
        <pc:spChg chg="add mod">
          <ac:chgData name="Vu Lam Anh 20214876" userId="5c47155e-5afd-405c-90e1-add9ae2bf9bd" providerId="ADAL" clId="{4D049321-9CF9-43B8-96B1-19CF1B6E524D}" dt="2023-12-16T17:50:35.720" v="4001" actId="255"/>
          <ac:spMkLst>
            <pc:docMk/>
            <pc:sldMk cId="4207984482" sldId="312"/>
            <ac:spMk id="17" creationId="{5EDDC8C8-AF97-75E0-9747-BA12540175F4}"/>
          </ac:spMkLst>
        </pc:spChg>
        <pc:spChg chg="add mod">
          <ac:chgData name="Vu Lam Anh 20214876" userId="5c47155e-5afd-405c-90e1-add9ae2bf9bd" providerId="ADAL" clId="{4D049321-9CF9-43B8-96B1-19CF1B6E524D}" dt="2023-12-16T18:01:43.317" v="4388" actId="2711"/>
          <ac:spMkLst>
            <pc:docMk/>
            <pc:sldMk cId="4207984482" sldId="312"/>
            <ac:spMk id="19" creationId="{82B42E45-F188-E0D1-ECE5-4D704A5FF801}"/>
          </ac:spMkLst>
        </pc:spChg>
        <pc:spChg chg="add mod">
          <ac:chgData name="Vu Lam Anh 20214876" userId="5c47155e-5afd-405c-90e1-add9ae2bf9bd" providerId="ADAL" clId="{4D049321-9CF9-43B8-96B1-19CF1B6E524D}" dt="2023-12-16T18:01:04.723" v="4385" actId="20577"/>
          <ac:spMkLst>
            <pc:docMk/>
            <pc:sldMk cId="4207984482" sldId="312"/>
            <ac:spMk id="20" creationId="{32113E7A-91D4-4F1A-F7E2-2F997952C444}"/>
          </ac:spMkLst>
        </pc:spChg>
        <pc:spChg chg="add del mod">
          <ac:chgData name="Vu Lam Anh 20214876" userId="5c47155e-5afd-405c-90e1-add9ae2bf9bd" providerId="ADAL" clId="{4D049321-9CF9-43B8-96B1-19CF1B6E524D}" dt="2023-12-16T17:36:17.036" v="3689" actId="478"/>
          <ac:spMkLst>
            <pc:docMk/>
            <pc:sldMk cId="4207984482" sldId="312"/>
            <ac:spMk id="21" creationId="{5A0FA85E-100C-6093-CFE9-70AF838AF205}"/>
          </ac:spMkLst>
        </pc:spChg>
        <pc:spChg chg="add del mod">
          <ac:chgData name="Vu Lam Anh 20214876" userId="5c47155e-5afd-405c-90e1-add9ae2bf9bd" providerId="ADAL" clId="{4D049321-9CF9-43B8-96B1-19CF1B6E524D}" dt="2023-12-16T17:36:19.977" v="3690" actId="478"/>
          <ac:spMkLst>
            <pc:docMk/>
            <pc:sldMk cId="4207984482" sldId="312"/>
            <ac:spMk id="22" creationId="{26778F64-6A4C-41FF-4A38-2FEA0759E858}"/>
          </ac:spMkLst>
        </pc:spChg>
        <pc:spChg chg="add mod">
          <ac:chgData name="Vu Lam Anh 20214876" userId="5c47155e-5afd-405c-90e1-add9ae2bf9bd" providerId="ADAL" clId="{4D049321-9CF9-43B8-96B1-19CF1B6E524D}" dt="2023-12-16T17:52:21.347" v="4027" actId="1076"/>
          <ac:spMkLst>
            <pc:docMk/>
            <pc:sldMk cId="4207984482" sldId="312"/>
            <ac:spMk id="25" creationId="{6FAC1A30-9F5D-4E6F-553F-DD722AE92F23}"/>
          </ac:spMkLst>
        </pc:spChg>
        <pc:spChg chg="add mod">
          <ac:chgData name="Vu Lam Anh 20214876" userId="5c47155e-5afd-405c-90e1-add9ae2bf9bd" providerId="ADAL" clId="{4D049321-9CF9-43B8-96B1-19CF1B6E524D}" dt="2023-12-16T17:52:21.347" v="4027" actId="1076"/>
          <ac:spMkLst>
            <pc:docMk/>
            <pc:sldMk cId="4207984482" sldId="312"/>
            <ac:spMk id="26" creationId="{96D23E4D-862F-B85C-07E8-73E5054252D5}"/>
          </ac:spMkLst>
        </pc:spChg>
        <pc:spChg chg="add mod">
          <ac:chgData name="Vu Lam Anh 20214876" userId="5c47155e-5afd-405c-90e1-add9ae2bf9bd" providerId="ADAL" clId="{4D049321-9CF9-43B8-96B1-19CF1B6E524D}" dt="2023-12-16T17:52:21.347" v="4027" actId="1076"/>
          <ac:spMkLst>
            <pc:docMk/>
            <pc:sldMk cId="4207984482" sldId="312"/>
            <ac:spMk id="27" creationId="{1901D0C0-AACD-BAA2-0692-5993BD778B10}"/>
          </ac:spMkLst>
        </pc:spChg>
        <pc:spChg chg="add mod">
          <ac:chgData name="Vu Lam Anh 20214876" userId="5c47155e-5afd-405c-90e1-add9ae2bf9bd" providerId="ADAL" clId="{4D049321-9CF9-43B8-96B1-19CF1B6E524D}" dt="2023-12-16T17:52:21.347" v="4027" actId="1076"/>
          <ac:spMkLst>
            <pc:docMk/>
            <pc:sldMk cId="4207984482" sldId="312"/>
            <ac:spMk id="29" creationId="{DB4F8518-E204-B408-637D-9EFAE9F58845}"/>
          </ac:spMkLst>
        </pc:spChg>
        <pc:spChg chg="add del mod">
          <ac:chgData name="Vu Lam Anh 20214876" userId="5c47155e-5afd-405c-90e1-add9ae2bf9bd" providerId="ADAL" clId="{4D049321-9CF9-43B8-96B1-19CF1B6E524D}" dt="2023-12-16T17:33:42.375" v="3647" actId="478"/>
          <ac:spMkLst>
            <pc:docMk/>
            <pc:sldMk cId="4207984482" sldId="312"/>
            <ac:spMk id="30" creationId="{C79500ED-CFAB-623A-9ED9-D545855BDC46}"/>
          </ac:spMkLst>
        </pc:spChg>
        <pc:spChg chg="add del">
          <ac:chgData name="Vu Lam Anh 20214876" userId="5c47155e-5afd-405c-90e1-add9ae2bf9bd" providerId="ADAL" clId="{4D049321-9CF9-43B8-96B1-19CF1B6E524D}" dt="2023-12-16T17:34:16.143" v="3649" actId="478"/>
          <ac:spMkLst>
            <pc:docMk/>
            <pc:sldMk cId="4207984482" sldId="312"/>
            <ac:spMk id="31" creationId="{8B347FE6-2E93-850F-3EF5-BB885666C8DE}"/>
          </ac:spMkLst>
        </pc:spChg>
        <pc:spChg chg="add mod">
          <ac:chgData name="Vu Lam Anh 20214876" userId="5c47155e-5afd-405c-90e1-add9ae2bf9bd" providerId="ADAL" clId="{4D049321-9CF9-43B8-96B1-19CF1B6E524D}" dt="2023-12-16T17:52:21.347" v="4027" actId="1076"/>
          <ac:spMkLst>
            <pc:docMk/>
            <pc:sldMk cId="4207984482" sldId="312"/>
            <ac:spMk id="32" creationId="{98D6F509-4B8C-9F6D-11B1-D1C8F2D6235E}"/>
          </ac:spMkLst>
        </pc:spChg>
        <pc:spChg chg="add del mod">
          <ac:chgData name="Vu Lam Anh 20214876" userId="5c47155e-5afd-405c-90e1-add9ae2bf9bd" providerId="ADAL" clId="{4D049321-9CF9-43B8-96B1-19CF1B6E524D}" dt="2023-12-16T17:36:33.400" v="3697" actId="478"/>
          <ac:spMkLst>
            <pc:docMk/>
            <pc:sldMk cId="4207984482" sldId="312"/>
            <ac:spMk id="33" creationId="{193C4400-24FF-5320-90C7-5034BDECF57A}"/>
          </ac:spMkLst>
        </pc:spChg>
        <pc:spChg chg="add del mod">
          <ac:chgData name="Vu Lam Anh 20214876" userId="5c47155e-5afd-405c-90e1-add9ae2bf9bd" providerId="ADAL" clId="{4D049321-9CF9-43B8-96B1-19CF1B6E524D}" dt="2023-12-16T17:36:22.707" v="3692"/>
          <ac:spMkLst>
            <pc:docMk/>
            <pc:sldMk cId="4207984482" sldId="312"/>
            <ac:spMk id="34" creationId="{8E52DD2F-1CBC-34D0-00FF-32C7E317A904}"/>
          </ac:spMkLst>
        </pc:spChg>
        <pc:spChg chg="add del mod">
          <ac:chgData name="Vu Lam Anh 20214876" userId="5c47155e-5afd-405c-90e1-add9ae2bf9bd" providerId="ADAL" clId="{4D049321-9CF9-43B8-96B1-19CF1B6E524D}" dt="2023-12-16T17:49:02.533" v="3974" actId="478"/>
          <ac:spMkLst>
            <pc:docMk/>
            <pc:sldMk cId="4207984482" sldId="312"/>
            <ac:spMk id="35" creationId="{79AEF6CC-825B-C87F-3243-029E9907A82F}"/>
          </ac:spMkLst>
        </pc:spChg>
        <pc:spChg chg="add del mod">
          <ac:chgData name="Vu Lam Anh 20214876" userId="5c47155e-5afd-405c-90e1-add9ae2bf9bd" providerId="ADAL" clId="{4D049321-9CF9-43B8-96B1-19CF1B6E524D}" dt="2023-12-16T17:49:04.035" v="3975" actId="478"/>
          <ac:spMkLst>
            <pc:docMk/>
            <pc:sldMk cId="4207984482" sldId="312"/>
            <ac:spMk id="36" creationId="{03117C47-A2F1-6184-B5EC-91D3E0DF9245}"/>
          </ac:spMkLst>
        </pc:spChg>
        <pc:spChg chg="add mod">
          <ac:chgData name="Vu Lam Anh 20214876" userId="5c47155e-5afd-405c-90e1-add9ae2bf9bd" providerId="ADAL" clId="{4D049321-9CF9-43B8-96B1-19CF1B6E524D}" dt="2023-12-16T17:50:47.588" v="4005" actId="255"/>
          <ac:spMkLst>
            <pc:docMk/>
            <pc:sldMk cId="4207984482" sldId="312"/>
            <ac:spMk id="39" creationId="{E87EEB83-5629-4EF8-6247-1FB838EB8103}"/>
          </ac:spMkLst>
        </pc:spChg>
        <pc:spChg chg="add mod">
          <ac:chgData name="Vu Lam Anh 20214876" userId="5c47155e-5afd-405c-90e1-add9ae2bf9bd" providerId="ADAL" clId="{4D049321-9CF9-43B8-96B1-19CF1B6E524D}" dt="2023-12-16T17:47:26.151" v="3946" actId="164"/>
          <ac:spMkLst>
            <pc:docMk/>
            <pc:sldMk cId="4207984482" sldId="312"/>
            <ac:spMk id="40" creationId="{5DB501C5-12D7-984E-BBF5-AAB8FBA1D57F}"/>
          </ac:spMkLst>
        </pc:spChg>
        <pc:spChg chg="add mod">
          <ac:chgData name="Vu Lam Anh 20214876" userId="5c47155e-5afd-405c-90e1-add9ae2bf9bd" providerId="ADAL" clId="{4D049321-9CF9-43B8-96B1-19CF1B6E524D}" dt="2023-12-16T17:47:26.151" v="3946" actId="164"/>
          <ac:spMkLst>
            <pc:docMk/>
            <pc:sldMk cId="4207984482" sldId="312"/>
            <ac:spMk id="41" creationId="{074B3E51-7E07-540D-7998-7687FE55D287}"/>
          </ac:spMkLst>
        </pc:spChg>
        <pc:spChg chg="add mod">
          <ac:chgData name="Vu Lam Anh 20214876" userId="5c47155e-5afd-405c-90e1-add9ae2bf9bd" providerId="ADAL" clId="{4D049321-9CF9-43B8-96B1-19CF1B6E524D}" dt="2023-12-16T17:47:26.151" v="3946" actId="164"/>
          <ac:spMkLst>
            <pc:docMk/>
            <pc:sldMk cId="4207984482" sldId="312"/>
            <ac:spMk id="42" creationId="{A246C1EC-495F-545E-CD79-8FAB664EE92F}"/>
          </ac:spMkLst>
        </pc:spChg>
        <pc:spChg chg="add mod">
          <ac:chgData name="Vu Lam Anh 20214876" userId="5c47155e-5afd-405c-90e1-add9ae2bf9bd" providerId="ADAL" clId="{4D049321-9CF9-43B8-96B1-19CF1B6E524D}" dt="2023-12-16T18:01:43.317" v="4388" actId="2711"/>
          <ac:spMkLst>
            <pc:docMk/>
            <pc:sldMk cId="4207984482" sldId="312"/>
            <ac:spMk id="48" creationId="{C8AEB761-6DB3-0F04-ACE2-C479CAD7CBC7}"/>
          </ac:spMkLst>
        </pc:spChg>
        <pc:spChg chg="add mod">
          <ac:chgData name="Vu Lam Anh 20214876" userId="5c47155e-5afd-405c-90e1-add9ae2bf9bd" providerId="ADAL" clId="{4D049321-9CF9-43B8-96B1-19CF1B6E524D}" dt="2023-12-16T17:50:42.539" v="4003" actId="255"/>
          <ac:spMkLst>
            <pc:docMk/>
            <pc:sldMk cId="4207984482" sldId="312"/>
            <ac:spMk id="49" creationId="{EBC7D86B-70D8-8BAB-9239-93027E134D53}"/>
          </ac:spMkLst>
        </pc:spChg>
        <pc:spChg chg="add mod">
          <ac:chgData name="Vu Lam Anh 20214876" userId="5c47155e-5afd-405c-90e1-add9ae2bf9bd" providerId="ADAL" clId="{4D049321-9CF9-43B8-96B1-19CF1B6E524D}" dt="2023-12-16T17:50:53.660" v="4007" actId="14100"/>
          <ac:spMkLst>
            <pc:docMk/>
            <pc:sldMk cId="4207984482" sldId="312"/>
            <ac:spMk id="52" creationId="{11893C68-B2E8-3368-D2BC-C0E93749D19B}"/>
          </ac:spMkLst>
        </pc:spChg>
        <pc:spChg chg="add mod">
          <ac:chgData name="Vu Lam Anh 20214876" userId="5c47155e-5afd-405c-90e1-add9ae2bf9bd" providerId="ADAL" clId="{4D049321-9CF9-43B8-96B1-19CF1B6E524D}" dt="2023-12-16T17:58:11.414" v="4349" actId="1076"/>
          <ac:spMkLst>
            <pc:docMk/>
            <pc:sldMk cId="4207984482" sldId="312"/>
            <ac:spMk id="53" creationId="{CABCCB71-0087-6ADF-88E6-32D190F146DE}"/>
          </ac:spMkLst>
        </pc:spChg>
        <pc:spChg chg="add mod">
          <ac:chgData name="Vu Lam Anh 20214876" userId="5c47155e-5afd-405c-90e1-add9ae2bf9bd" providerId="ADAL" clId="{4D049321-9CF9-43B8-96B1-19CF1B6E524D}" dt="2023-12-16T18:01:43.317" v="4388" actId="2711"/>
          <ac:spMkLst>
            <pc:docMk/>
            <pc:sldMk cId="4207984482" sldId="312"/>
            <ac:spMk id="54" creationId="{3BBFE77F-14A3-43C5-9094-BAC39FC633B7}"/>
          </ac:spMkLst>
        </pc:spChg>
        <pc:spChg chg="add mod">
          <ac:chgData name="Vu Lam Anh 20214876" userId="5c47155e-5afd-405c-90e1-add9ae2bf9bd" providerId="ADAL" clId="{4D049321-9CF9-43B8-96B1-19CF1B6E524D}" dt="2023-12-16T17:47:26.151" v="3946" actId="164"/>
          <ac:spMkLst>
            <pc:docMk/>
            <pc:sldMk cId="4207984482" sldId="312"/>
            <ac:spMk id="55" creationId="{A9D52598-0A1B-EF55-4DCE-C6AA6C0482D3}"/>
          </ac:spMkLst>
        </pc:spChg>
        <pc:spChg chg="add del mod">
          <ac:chgData name="Vu Lam Anh 20214876" userId="5c47155e-5afd-405c-90e1-add9ae2bf9bd" providerId="ADAL" clId="{4D049321-9CF9-43B8-96B1-19CF1B6E524D}" dt="2023-12-16T17:42:37.290" v="3876" actId="478"/>
          <ac:spMkLst>
            <pc:docMk/>
            <pc:sldMk cId="4207984482" sldId="312"/>
            <ac:spMk id="59" creationId="{6559F00F-88DC-F601-24DB-7BF134DA4053}"/>
          </ac:spMkLst>
        </pc:spChg>
        <pc:spChg chg="add mod">
          <ac:chgData name="Vu Lam Anh 20214876" userId="5c47155e-5afd-405c-90e1-add9ae2bf9bd" providerId="ADAL" clId="{4D049321-9CF9-43B8-96B1-19CF1B6E524D}" dt="2023-12-16T17:52:32.584" v="4030" actId="255"/>
          <ac:spMkLst>
            <pc:docMk/>
            <pc:sldMk cId="4207984482" sldId="312"/>
            <ac:spMk id="60" creationId="{7A51C415-5105-A9F6-1E67-7D21311524AC}"/>
          </ac:spMkLst>
        </pc:spChg>
        <pc:spChg chg="add mod">
          <ac:chgData name="Vu Lam Anh 20214876" userId="5c47155e-5afd-405c-90e1-add9ae2bf9bd" providerId="ADAL" clId="{4D049321-9CF9-43B8-96B1-19CF1B6E524D}" dt="2023-12-16T17:50:45.307" v="4004" actId="255"/>
          <ac:spMkLst>
            <pc:docMk/>
            <pc:sldMk cId="4207984482" sldId="312"/>
            <ac:spMk id="66" creationId="{CBE30F0A-82D0-BA79-0F1D-AFF1B8042BB8}"/>
          </ac:spMkLst>
        </pc:spChg>
        <pc:spChg chg="add mod">
          <ac:chgData name="Vu Lam Anh 20214876" userId="5c47155e-5afd-405c-90e1-add9ae2bf9bd" providerId="ADAL" clId="{4D049321-9CF9-43B8-96B1-19CF1B6E524D}" dt="2023-12-16T17:50:39.346" v="4002" actId="255"/>
          <ac:spMkLst>
            <pc:docMk/>
            <pc:sldMk cId="4207984482" sldId="312"/>
            <ac:spMk id="67" creationId="{223C116B-12F1-1692-45CB-BB6AE51F7D3A}"/>
          </ac:spMkLst>
        </pc:spChg>
        <pc:spChg chg="add mod">
          <ac:chgData name="Vu Lam Anh 20214876" userId="5c47155e-5afd-405c-90e1-add9ae2bf9bd" providerId="ADAL" clId="{4D049321-9CF9-43B8-96B1-19CF1B6E524D}" dt="2023-12-16T18:01:43.317" v="4388" actId="2711"/>
          <ac:spMkLst>
            <pc:docMk/>
            <pc:sldMk cId="4207984482" sldId="312"/>
            <ac:spMk id="69" creationId="{27BD9606-E4A8-65B8-89F4-7CAC4EFD8692}"/>
          </ac:spMkLst>
        </pc:spChg>
        <pc:spChg chg="add mod">
          <ac:chgData name="Vu Lam Anh 20214876" userId="5c47155e-5afd-405c-90e1-add9ae2bf9bd" providerId="ADAL" clId="{4D049321-9CF9-43B8-96B1-19CF1B6E524D}" dt="2023-12-16T18:00:04.533" v="4381" actId="14100"/>
          <ac:spMkLst>
            <pc:docMk/>
            <pc:sldMk cId="4207984482" sldId="312"/>
            <ac:spMk id="70" creationId="{4C773A23-D348-A7E6-0A10-2537C36160EC}"/>
          </ac:spMkLst>
        </pc:spChg>
        <pc:spChg chg="add mod">
          <ac:chgData name="Vu Lam Anh 20214876" userId="5c47155e-5afd-405c-90e1-add9ae2bf9bd" providerId="ADAL" clId="{4D049321-9CF9-43B8-96B1-19CF1B6E524D}" dt="2023-12-16T18:01:43.317" v="4388" actId="2711"/>
          <ac:spMkLst>
            <pc:docMk/>
            <pc:sldMk cId="4207984482" sldId="312"/>
            <ac:spMk id="71" creationId="{1B4B93A9-BC27-A599-A6A6-CE0C0B8F6F88}"/>
          </ac:spMkLst>
        </pc:spChg>
        <pc:spChg chg="add del mod">
          <ac:chgData name="Vu Lam Anh 20214876" userId="5c47155e-5afd-405c-90e1-add9ae2bf9bd" providerId="ADAL" clId="{4D049321-9CF9-43B8-96B1-19CF1B6E524D}" dt="2023-12-16T17:47:01.498" v="3938" actId="478"/>
          <ac:spMkLst>
            <pc:docMk/>
            <pc:sldMk cId="4207984482" sldId="312"/>
            <ac:spMk id="75" creationId="{7DBE8544-5D94-C72D-6ED4-BC15E0123E56}"/>
          </ac:spMkLst>
        </pc:spChg>
        <pc:spChg chg="add mod">
          <ac:chgData name="Vu Lam Anh 20214876" userId="5c47155e-5afd-405c-90e1-add9ae2bf9bd" providerId="ADAL" clId="{4D049321-9CF9-43B8-96B1-19CF1B6E524D}" dt="2023-12-16T17:50:32.159" v="4000" actId="255"/>
          <ac:spMkLst>
            <pc:docMk/>
            <pc:sldMk cId="4207984482" sldId="312"/>
            <ac:spMk id="78" creationId="{BB271E31-67B3-4B4A-5C8F-B8C986264265}"/>
          </ac:spMkLst>
        </pc:spChg>
        <pc:spChg chg="add del mod">
          <ac:chgData name="Vu Lam Anh 20214876" userId="5c47155e-5afd-405c-90e1-add9ae2bf9bd" providerId="ADAL" clId="{4D049321-9CF9-43B8-96B1-19CF1B6E524D}" dt="2023-12-16T17:47:22.148" v="3945" actId="478"/>
          <ac:spMkLst>
            <pc:docMk/>
            <pc:sldMk cId="4207984482" sldId="312"/>
            <ac:spMk id="80" creationId="{D0753694-B0A2-32B0-C2EE-685388AE1C3A}"/>
          </ac:spMkLst>
        </pc:spChg>
        <pc:spChg chg="add mod">
          <ac:chgData name="Vu Lam Anh 20214876" userId="5c47155e-5afd-405c-90e1-add9ae2bf9bd" providerId="ADAL" clId="{4D049321-9CF9-43B8-96B1-19CF1B6E524D}" dt="2023-12-16T18:01:05.590" v="4386" actId="20577"/>
          <ac:spMkLst>
            <pc:docMk/>
            <pc:sldMk cId="4207984482" sldId="312"/>
            <ac:spMk id="83" creationId="{B3FFDA55-5B49-281C-34A7-17B824FE84D2}"/>
          </ac:spMkLst>
        </pc:spChg>
        <pc:spChg chg="add mod">
          <ac:chgData name="Vu Lam Anh 20214876" userId="5c47155e-5afd-405c-90e1-add9ae2bf9bd" providerId="ADAL" clId="{4D049321-9CF9-43B8-96B1-19CF1B6E524D}" dt="2023-12-16T18:01:06.345" v="4387" actId="20577"/>
          <ac:spMkLst>
            <pc:docMk/>
            <pc:sldMk cId="4207984482" sldId="312"/>
            <ac:spMk id="84" creationId="{AF094A41-8FD1-07D1-3628-2085E5231A66}"/>
          </ac:spMkLst>
        </pc:spChg>
        <pc:spChg chg="add mod">
          <ac:chgData name="Vu Lam Anh 20214876" userId="5c47155e-5afd-405c-90e1-add9ae2bf9bd" providerId="ADAL" clId="{4D049321-9CF9-43B8-96B1-19CF1B6E524D}" dt="2023-12-16T17:53:14.636" v="4034"/>
          <ac:spMkLst>
            <pc:docMk/>
            <pc:sldMk cId="4207984482" sldId="312"/>
            <ac:spMk id="86" creationId="{82763CD3-6F74-0467-A4AA-9FC42485C86D}"/>
          </ac:spMkLst>
        </pc:spChg>
        <pc:spChg chg="add mod">
          <ac:chgData name="Vu Lam Anh 20214876" userId="5c47155e-5afd-405c-90e1-add9ae2bf9bd" providerId="ADAL" clId="{4D049321-9CF9-43B8-96B1-19CF1B6E524D}" dt="2023-12-16T17:54:18.480" v="4050" actId="164"/>
          <ac:spMkLst>
            <pc:docMk/>
            <pc:sldMk cId="4207984482" sldId="312"/>
            <ac:spMk id="87" creationId="{DF7E7079-2C74-6131-15FD-6B5C19890005}"/>
          </ac:spMkLst>
        </pc:spChg>
        <pc:spChg chg="del">
          <ac:chgData name="Vu Lam Anh 20214876" userId="5c47155e-5afd-405c-90e1-add9ae2bf9bd" providerId="ADAL" clId="{4D049321-9CF9-43B8-96B1-19CF1B6E524D}" dt="2023-12-16T17:47:21.087" v="3944" actId="478"/>
          <ac:spMkLst>
            <pc:docMk/>
            <pc:sldMk cId="4207984482" sldId="312"/>
            <ac:spMk id="89" creationId="{00000000-0000-0000-0000-000000000000}"/>
          </ac:spMkLst>
        </pc:spChg>
        <pc:spChg chg="add mod">
          <ac:chgData name="Vu Lam Anh 20214876" userId="5c47155e-5afd-405c-90e1-add9ae2bf9bd" providerId="ADAL" clId="{4D049321-9CF9-43B8-96B1-19CF1B6E524D}" dt="2023-12-16T18:00:25.749" v="4384" actId="1076"/>
          <ac:spMkLst>
            <pc:docMk/>
            <pc:sldMk cId="4207984482" sldId="312"/>
            <ac:spMk id="90" creationId="{7B9C8C37-4850-E563-BA92-2712B140C811}"/>
          </ac:spMkLst>
        </pc:spChg>
        <pc:grpChg chg="add del mod topLvl">
          <ac:chgData name="Vu Lam Anh 20214876" userId="5c47155e-5afd-405c-90e1-add9ae2bf9bd" providerId="ADAL" clId="{4D049321-9CF9-43B8-96B1-19CF1B6E524D}" dt="2023-12-16T17:24:36.746" v="3560" actId="478"/>
          <ac:grpSpMkLst>
            <pc:docMk/>
            <pc:sldMk cId="4207984482" sldId="312"/>
            <ac:grpSpMk id="12" creationId="{259F745F-FBE8-6F81-1C91-7F73BD0839EC}"/>
          </ac:grpSpMkLst>
        </pc:grpChg>
        <pc:grpChg chg="add del mod">
          <ac:chgData name="Vu Lam Anh 20214876" userId="5c47155e-5afd-405c-90e1-add9ae2bf9bd" providerId="ADAL" clId="{4D049321-9CF9-43B8-96B1-19CF1B6E524D}" dt="2023-12-16T17:24:03.476" v="3551" actId="165"/>
          <ac:grpSpMkLst>
            <pc:docMk/>
            <pc:sldMk cId="4207984482" sldId="312"/>
            <ac:grpSpMk id="15" creationId="{17A6ADDA-ADFD-DC3B-0FD9-1634F242B5DD}"/>
          </ac:grpSpMkLst>
        </pc:grpChg>
        <pc:grpChg chg="add mod">
          <ac:chgData name="Vu Lam Anh 20214876" userId="5c47155e-5afd-405c-90e1-add9ae2bf9bd" providerId="ADAL" clId="{4D049321-9CF9-43B8-96B1-19CF1B6E524D}" dt="2023-12-16T17:47:26.151" v="3946" actId="164"/>
          <ac:grpSpMkLst>
            <pc:docMk/>
            <pc:sldMk cId="4207984482" sldId="312"/>
            <ac:grpSpMk id="28" creationId="{D2022156-7D89-8263-B660-F5E205BE83CB}"/>
          </ac:grpSpMkLst>
        </pc:grpChg>
        <pc:grpChg chg="add mod">
          <ac:chgData name="Vu Lam Anh 20214876" userId="5c47155e-5afd-405c-90e1-add9ae2bf9bd" providerId="ADAL" clId="{4D049321-9CF9-43B8-96B1-19CF1B6E524D}" dt="2023-12-16T17:51:08.718" v="4012" actId="164"/>
          <ac:grpSpMkLst>
            <pc:docMk/>
            <pc:sldMk cId="4207984482" sldId="312"/>
            <ac:grpSpMk id="81" creationId="{2B4E811F-49BC-9D52-009D-3F5EAD6677DD}"/>
          </ac:grpSpMkLst>
        </pc:grpChg>
        <pc:grpChg chg="add mod">
          <ac:chgData name="Vu Lam Anh 20214876" userId="5c47155e-5afd-405c-90e1-add9ae2bf9bd" providerId="ADAL" clId="{4D049321-9CF9-43B8-96B1-19CF1B6E524D}" dt="2023-12-16T17:54:18.480" v="4050" actId="164"/>
          <ac:grpSpMkLst>
            <pc:docMk/>
            <pc:sldMk cId="4207984482" sldId="312"/>
            <ac:grpSpMk id="85" creationId="{175D3DE3-BD02-5CDD-4514-55C5FDFE9BDF}"/>
          </ac:grpSpMkLst>
        </pc:grpChg>
        <pc:grpChg chg="add mod">
          <ac:chgData name="Vu Lam Anh 20214876" userId="5c47155e-5afd-405c-90e1-add9ae2bf9bd" providerId="ADAL" clId="{4D049321-9CF9-43B8-96B1-19CF1B6E524D}" dt="2023-12-16T18:00:14.453" v="4383" actId="1076"/>
          <ac:grpSpMkLst>
            <pc:docMk/>
            <pc:sldMk cId="4207984482" sldId="312"/>
            <ac:grpSpMk id="88" creationId="{8F98C9B7-ED5E-E657-78D8-E5B37CF47974}"/>
          </ac:grpSpMkLst>
        </pc:grpChg>
        <pc:picChg chg="del">
          <ac:chgData name="Vu Lam Anh 20214876" userId="5c47155e-5afd-405c-90e1-add9ae2bf9bd" providerId="ADAL" clId="{4D049321-9CF9-43B8-96B1-19CF1B6E524D}" dt="2023-12-16T17:15:28.657" v="3391" actId="478"/>
          <ac:picMkLst>
            <pc:docMk/>
            <pc:sldMk cId="4207984482" sldId="312"/>
            <ac:picMk id="5" creationId="{429587A9-92D2-0B54-BF44-E3137D3712C5}"/>
          </ac:picMkLst>
        </pc:picChg>
        <pc:picChg chg="del">
          <ac:chgData name="Vu Lam Anh 20214876" userId="5c47155e-5afd-405c-90e1-add9ae2bf9bd" providerId="ADAL" clId="{4D049321-9CF9-43B8-96B1-19CF1B6E524D}" dt="2023-12-16T17:15:29.687" v="3394" actId="478"/>
          <ac:picMkLst>
            <pc:docMk/>
            <pc:sldMk cId="4207984482" sldId="312"/>
            <ac:picMk id="7" creationId="{DAE44B8E-73CE-AE0B-8F3A-841714FD66E9}"/>
          </ac:picMkLst>
        </pc:picChg>
        <pc:picChg chg="add mod">
          <ac:chgData name="Vu Lam Anh 20214876" userId="5c47155e-5afd-405c-90e1-add9ae2bf9bd" providerId="ADAL" clId="{4D049321-9CF9-43B8-96B1-19CF1B6E524D}" dt="2023-12-16T17:47:26.151" v="3946" actId="164"/>
          <ac:picMkLst>
            <pc:docMk/>
            <pc:sldMk cId="4207984482" sldId="312"/>
            <ac:picMk id="51" creationId="{631D93D5-590B-BE91-5E19-7BC1DAD65F77}"/>
          </ac:picMkLst>
        </pc:picChg>
        <pc:picChg chg="del mod">
          <ac:chgData name="Vu Lam Anh 20214876" userId="5c47155e-5afd-405c-90e1-add9ae2bf9bd" providerId="ADAL" clId="{4D049321-9CF9-43B8-96B1-19CF1B6E524D}" dt="2023-12-16T17:15:29.067" v="3393" actId="478"/>
          <ac:picMkLst>
            <pc:docMk/>
            <pc:sldMk cId="4207984482" sldId="312"/>
            <ac:picMk id="1026" creationId="{36AB4773-BCB2-A040-15DD-49FCD2E38B1D}"/>
          </ac:picMkLst>
        </pc:picChg>
        <pc:cxnChg chg="add mod topLvl">
          <ac:chgData name="Vu Lam Anh 20214876" userId="5c47155e-5afd-405c-90e1-add9ae2bf9bd" providerId="ADAL" clId="{4D049321-9CF9-43B8-96B1-19CF1B6E524D}" dt="2023-12-16T17:47:26.151" v="3946" actId="164"/>
          <ac:cxnSpMkLst>
            <pc:docMk/>
            <pc:sldMk cId="4207984482" sldId="312"/>
            <ac:cxnSpMk id="4" creationId="{26D06352-FAA5-56A1-8172-F61935666683}"/>
          </ac:cxnSpMkLst>
        </pc:cxnChg>
        <pc:cxnChg chg="add del mod">
          <ac:chgData name="Vu Lam Anh 20214876" userId="5c47155e-5afd-405c-90e1-add9ae2bf9bd" providerId="ADAL" clId="{4D049321-9CF9-43B8-96B1-19CF1B6E524D}" dt="2023-12-16T17:21:09.056" v="3494" actId="478"/>
          <ac:cxnSpMkLst>
            <pc:docMk/>
            <pc:sldMk cId="4207984482" sldId="312"/>
            <ac:cxnSpMk id="13" creationId="{5E9111DE-F5C0-15C2-E5C2-456B2294CC03}"/>
          </ac:cxnSpMkLst>
        </pc:cxnChg>
        <pc:cxnChg chg="add mod">
          <ac:chgData name="Vu Lam Anh 20214876" userId="5c47155e-5afd-405c-90e1-add9ae2bf9bd" providerId="ADAL" clId="{4D049321-9CF9-43B8-96B1-19CF1B6E524D}" dt="2023-12-16T17:47:26.151" v="3946" actId="164"/>
          <ac:cxnSpMkLst>
            <pc:docMk/>
            <pc:sldMk cId="4207984482" sldId="312"/>
            <ac:cxnSpMk id="18" creationId="{D46C8A27-7995-DC45-7D62-DBDE16A44EFA}"/>
          </ac:cxnSpMkLst>
        </pc:cxnChg>
        <pc:cxnChg chg="add del">
          <ac:chgData name="Vu Lam Anh 20214876" userId="5c47155e-5afd-405c-90e1-add9ae2bf9bd" providerId="ADAL" clId="{4D049321-9CF9-43B8-96B1-19CF1B6E524D}" dt="2023-12-16T17:30:20.084" v="3588" actId="478"/>
          <ac:cxnSpMkLst>
            <pc:docMk/>
            <pc:sldMk cId="4207984482" sldId="312"/>
            <ac:cxnSpMk id="24" creationId="{2BF56A7D-9A9B-8826-BC4C-2A7F513A9BFE}"/>
          </ac:cxnSpMkLst>
        </pc:cxnChg>
        <pc:cxnChg chg="add mod">
          <ac:chgData name="Vu Lam Anh 20214876" userId="5c47155e-5afd-405c-90e1-add9ae2bf9bd" providerId="ADAL" clId="{4D049321-9CF9-43B8-96B1-19CF1B6E524D}" dt="2023-12-16T17:47:26.151" v="3946" actId="164"/>
          <ac:cxnSpMkLst>
            <pc:docMk/>
            <pc:sldMk cId="4207984482" sldId="312"/>
            <ac:cxnSpMk id="37" creationId="{60A9B5F5-7185-1CFD-EE71-025F234C2BD7}"/>
          </ac:cxnSpMkLst>
        </pc:cxnChg>
        <pc:cxnChg chg="add mod">
          <ac:chgData name="Vu Lam Anh 20214876" userId="5c47155e-5afd-405c-90e1-add9ae2bf9bd" providerId="ADAL" clId="{4D049321-9CF9-43B8-96B1-19CF1B6E524D}" dt="2023-12-16T17:47:26.151" v="3946" actId="164"/>
          <ac:cxnSpMkLst>
            <pc:docMk/>
            <pc:sldMk cId="4207984482" sldId="312"/>
            <ac:cxnSpMk id="43" creationId="{EAB1C5C9-CF80-C392-B636-680256364349}"/>
          </ac:cxnSpMkLst>
        </pc:cxnChg>
        <pc:cxnChg chg="add mod">
          <ac:chgData name="Vu Lam Anh 20214876" userId="5c47155e-5afd-405c-90e1-add9ae2bf9bd" providerId="ADAL" clId="{4D049321-9CF9-43B8-96B1-19CF1B6E524D}" dt="2023-12-16T17:47:26.151" v="3946" actId="164"/>
          <ac:cxnSpMkLst>
            <pc:docMk/>
            <pc:sldMk cId="4207984482" sldId="312"/>
            <ac:cxnSpMk id="45" creationId="{0323668E-51D6-7806-EE6C-C8D1E7E47CC7}"/>
          </ac:cxnSpMkLst>
        </pc:cxnChg>
        <pc:cxnChg chg="add mod">
          <ac:chgData name="Vu Lam Anh 20214876" userId="5c47155e-5afd-405c-90e1-add9ae2bf9bd" providerId="ADAL" clId="{4D049321-9CF9-43B8-96B1-19CF1B6E524D}" dt="2023-12-16T17:58:16.757" v="4351" actId="14100"/>
          <ac:cxnSpMkLst>
            <pc:docMk/>
            <pc:sldMk cId="4207984482" sldId="312"/>
            <ac:cxnSpMk id="56" creationId="{63282C6A-548C-4DA4-8B1F-62BD5B043F3F}"/>
          </ac:cxnSpMkLst>
        </pc:cxnChg>
        <pc:cxnChg chg="add mod">
          <ac:chgData name="Vu Lam Anh 20214876" userId="5c47155e-5afd-405c-90e1-add9ae2bf9bd" providerId="ADAL" clId="{4D049321-9CF9-43B8-96B1-19CF1B6E524D}" dt="2023-12-16T17:47:26.151" v="3946" actId="164"/>
          <ac:cxnSpMkLst>
            <pc:docMk/>
            <pc:sldMk cId="4207984482" sldId="312"/>
            <ac:cxnSpMk id="61" creationId="{4A90ED37-90A0-10ED-2DB3-531A6B4B1596}"/>
          </ac:cxnSpMkLst>
        </pc:cxnChg>
        <pc:cxnChg chg="add mod">
          <ac:chgData name="Vu Lam Anh 20214876" userId="5c47155e-5afd-405c-90e1-add9ae2bf9bd" providerId="ADAL" clId="{4D049321-9CF9-43B8-96B1-19CF1B6E524D}" dt="2023-12-16T17:47:26.151" v="3946" actId="164"/>
          <ac:cxnSpMkLst>
            <pc:docMk/>
            <pc:sldMk cId="4207984482" sldId="312"/>
            <ac:cxnSpMk id="68" creationId="{FBD47B24-0FAE-E177-1D89-07C09FF1674E}"/>
          </ac:cxnSpMkLst>
        </pc:cxnChg>
        <pc:cxnChg chg="add mod">
          <ac:chgData name="Vu Lam Anh 20214876" userId="5c47155e-5afd-405c-90e1-add9ae2bf9bd" providerId="ADAL" clId="{4D049321-9CF9-43B8-96B1-19CF1B6E524D}" dt="2023-12-16T17:47:53.629" v="3956" actId="14100"/>
          <ac:cxnSpMkLst>
            <pc:docMk/>
            <pc:sldMk cId="4207984482" sldId="312"/>
            <ac:cxnSpMk id="72" creationId="{A098A0C0-EF35-364C-067D-09F799F95ACA}"/>
          </ac:cxnSpMkLst>
        </pc:cxnChg>
      </pc:sldChg>
      <pc:sldMasterChg chg="del delSldLayout">
        <pc:chgData name="Vu Lam Anh 20214876" userId="5c47155e-5afd-405c-90e1-add9ae2bf9bd" providerId="ADAL" clId="{4D049321-9CF9-43B8-96B1-19CF1B6E524D}" dt="2023-12-20T17:20:09.201" v="4440" actId="47"/>
        <pc:sldMasterMkLst>
          <pc:docMk/>
          <pc:sldMasterMk cId="0" sldId="2147483661"/>
        </pc:sldMasterMkLst>
        <pc:sldLayoutChg chg="del">
          <pc:chgData name="Vu Lam Anh 20214876" userId="5c47155e-5afd-405c-90e1-add9ae2bf9bd" providerId="ADAL" clId="{4D049321-9CF9-43B8-96B1-19CF1B6E524D}" dt="2023-12-20T17:20:09.201" v="4440" actId="47"/>
          <pc:sldLayoutMkLst>
            <pc:docMk/>
            <pc:sldMasterMk cId="0" sldId="2147483661"/>
            <pc:sldLayoutMk cId="0" sldId="2147483659"/>
          </pc:sldLayoutMkLst>
        </pc:sldLayoutChg>
      </pc:sldMasterChg>
    </pc:docChg>
  </pc:docChgLst>
  <pc:docChgLst>
    <pc:chgData name="Người dùng Khách" userId="S::urn:spo:anon#638962396ced1f0f2e6d1f68689b76ae0144027adf127360f9fa3339c17738b9::" providerId="AD" clId="Web-{1930B2E4-DE53-7FA1-2403-1A097420F790}"/>
    <pc:docChg chg="addSld delSld modSld">
      <pc:chgData name="Người dùng Khách" userId="S::urn:spo:anon#638962396ced1f0f2e6d1f68689b76ae0144027adf127360f9fa3339c17738b9::" providerId="AD" clId="Web-{1930B2E4-DE53-7FA1-2403-1A097420F790}" dt="2023-12-19T14:11:49.353" v="490"/>
      <pc:docMkLst>
        <pc:docMk/>
      </pc:docMkLst>
      <pc:sldChg chg="addSp delSp modSp">
        <pc:chgData name="Người dùng Khách" userId="S::urn:spo:anon#638962396ced1f0f2e6d1f68689b76ae0144027adf127360f9fa3339c17738b9::" providerId="AD" clId="Web-{1930B2E4-DE53-7FA1-2403-1A097420F790}" dt="2023-12-19T13:43:58.481" v="198" actId="14100"/>
        <pc:sldMkLst>
          <pc:docMk/>
          <pc:sldMk cId="2121706893" sldId="325"/>
        </pc:sldMkLst>
        <pc:spChg chg="mod">
          <ac:chgData name="Người dùng Khách" userId="S::urn:spo:anon#638962396ced1f0f2e6d1f68689b76ae0144027adf127360f9fa3339c17738b9::" providerId="AD" clId="Web-{1930B2E4-DE53-7FA1-2403-1A097420F790}" dt="2023-12-19T13:43:55.340" v="197" actId="1076"/>
          <ac:spMkLst>
            <pc:docMk/>
            <pc:sldMk cId="2121706893" sldId="325"/>
            <ac:spMk id="2" creationId="{7383C587-E5DF-3359-7EEE-FB3341F36E5C}"/>
          </ac:spMkLst>
        </pc:spChg>
        <pc:spChg chg="add del">
          <ac:chgData name="Người dùng Khách" userId="S::urn:spo:anon#638962396ced1f0f2e6d1f68689b76ae0144027adf127360f9fa3339c17738b9::" providerId="AD" clId="Web-{1930B2E4-DE53-7FA1-2403-1A097420F790}" dt="2023-12-19T13:41:56.478" v="164"/>
          <ac:spMkLst>
            <pc:docMk/>
            <pc:sldMk cId="2121706893" sldId="325"/>
            <ac:spMk id="3" creationId="{66B9C494-C9A5-6C37-0E48-9C77595BC627}"/>
          </ac:spMkLst>
        </pc:spChg>
        <pc:spChg chg="add del mod">
          <ac:chgData name="Người dùng Khách" userId="S::urn:spo:anon#638962396ced1f0f2e6d1f68689b76ae0144027adf127360f9fa3339c17738b9::" providerId="AD" clId="Web-{1930B2E4-DE53-7FA1-2403-1A097420F790}" dt="2023-12-19T13:42:35.822" v="180"/>
          <ac:spMkLst>
            <pc:docMk/>
            <pc:sldMk cId="2121706893" sldId="325"/>
            <ac:spMk id="4" creationId="{60CC514B-49A7-62F3-F4A2-AC3D4E4F0CC0}"/>
          </ac:spMkLst>
        </pc:spChg>
        <pc:spChg chg="add del">
          <ac:chgData name="Người dùng Khách" userId="S::urn:spo:anon#638962396ced1f0f2e6d1f68689b76ae0144027adf127360f9fa3339c17738b9::" providerId="AD" clId="Web-{1930B2E4-DE53-7FA1-2403-1A097420F790}" dt="2023-12-19T13:42:30.400" v="179"/>
          <ac:spMkLst>
            <pc:docMk/>
            <pc:sldMk cId="2121706893" sldId="325"/>
            <ac:spMk id="5" creationId="{C1B39E91-333F-0A8E-A02C-85E19791F2ED}"/>
          </ac:spMkLst>
        </pc:spChg>
        <pc:spChg chg="add del mod">
          <ac:chgData name="Người dùng Khách" userId="S::urn:spo:anon#638962396ced1f0f2e6d1f68689b76ae0144027adf127360f9fa3339c17738b9::" providerId="AD" clId="Web-{1930B2E4-DE53-7FA1-2403-1A097420F790}" dt="2023-12-19T13:43:08.839" v="191"/>
          <ac:spMkLst>
            <pc:docMk/>
            <pc:sldMk cId="2121706893" sldId="325"/>
            <ac:spMk id="6" creationId="{5A2ADFD8-CE9D-84EB-0626-32AF4454001F}"/>
          </ac:spMkLst>
        </pc:spChg>
        <pc:spChg chg="add del">
          <ac:chgData name="Người dùng Khách" userId="S::urn:spo:anon#638962396ced1f0f2e6d1f68689b76ae0144027adf127360f9fa3339c17738b9::" providerId="AD" clId="Web-{1930B2E4-DE53-7FA1-2403-1A097420F790}" dt="2023-12-19T13:42:23.244" v="176"/>
          <ac:spMkLst>
            <pc:docMk/>
            <pc:sldMk cId="2121706893" sldId="325"/>
            <ac:spMk id="7" creationId="{C1B39E91-333F-0A8E-A02C-85E19791F2ED}"/>
          </ac:spMkLst>
        </pc:spChg>
        <pc:spChg chg="add del">
          <ac:chgData name="Người dùng Khách" userId="S::urn:spo:anon#638962396ced1f0f2e6d1f68689b76ae0144027adf127360f9fa3339c17738b9::" providerId="AD" clId="Web-{1930B2E4-DE53-7FA1-2403-1A097420F790}" dt="2023-12-19T13:42:20.900" v="175"/>
          <ac:spMkLst>
            <pc:docMk/>
            <pc:sldMk cId="2121706893" sldId="325"/>
            <ac:spMk id="8" creationId="{C1B39E91-333F-0A8E-A02C-85E19791F2ED}"/>
          </ac:spMkLst>
        </pc:spChg>
        <pc:spChg chg="add mod">
          <ac:chgData name="Người dùng Khách" userId="S::urn:spo:anon#638962396ced1f0f2e6d1f68689b76ae0144027adf127360f9fa3339c17738b9::" providerId="AD" clId="Web-{1930B2E4-DE53-7FA1-2403-1A097420F790}" dt="2023-12-19T13:43:58.481" v="198" actId="14100"/>
          <ac:spMkLst>
            <pc:docMk/>
            <pc:sldMk cId="2121706893" sldId="325"/>
            <ac:spMk id="9" creationId="{FA264A7A-5CD5-3992-BC45-85E6A4F90350}"/>
          </ac:spMkLst>
        </pc:spChg>
      </pc:sldChg>
      <pc:sldChg chg="addSp delSp modSp">
        <pc:chgData name="Người dùng Khách" userId="S::urn:spo:anon#638962396ced1f0f2e6d1f68689b76ae0144027adf127360f9fa3339c17738b9::" providerId="AD" clId="Web-{1930B2E4-DE53-7FA1-2403-1A097420F790}" dt="2023-12-19T13:41:36.024" v="158" actId="20577"/>
        <pc:sldMkLst>
          <pc:docMk/>
          <pc:sldMk cId="3467596055" sldId="326"/>
        </pc:sldMkLst>
        <pc:spChg chg="mod">
          <ac:chgData name="Người dùng Khách" userId="S::urn:spo:anon#638962396ced1f0f2e6d1f68689b76ae0144027adf127360f9fa3339c17738b9::" providerId="AD" clId="Web-{1930B2E4-DE53-7FA1-2403-1A097420F790}" dt="2023-12-19T13:34:58.310" v="15" actId="1076"/>
          <ac:spMkLst>
            <pc:docMk/>
            <pc:sldMk cId="3467596055" sldId="326"/>
            <ac:spMk id="2" creationId="{A4810D08-0C19-787E-BADF-B77742C260A9}"/>
          </ac:spMkLst>
        </pc:spChg>
        <pc:spChg chg="mod">
          <ac:chgData name="Người dùng Khách" userId="S::urn:spo:anon#638962396ced1f0f2e6d1f68689b76ae0144027adf127360f9fa3339c17738b9::" providerId="AD" clId="Web-{1930B2E4-DE53-7FA1-2403-1A097420F790}" dt="2023-12-19T13:34:46.638" v="13" actId="1076"/>
          <ac:spMkLst>
            <pc:docMk/>
            <pc:sldMk cId="3467596055" sldId="326"/>
            <ac:spMk id="3" creationId="{1AF8CD33-D97E-4111-4AD1-E62A8264E214}"/>
          </ac:spMkLst>
        </pc:spChg>
        <pc:spChg chg="add mod">
          <ac:chgData name="Người dùng Khách" userId="S::urn:spo:anon#638962396ced1f0f2e6d1f68689b76ae0144027adf127360f9fa3339c17738b9::" providerId="AD" clId="Web-{1930B2E4-DE53-7FA1-2403-1A097420F790}" dt="2023-12-19T13:41:36.024" v="158" actId="20577"/>
          <ac:spMkLst>
            <pc:docMk/>
            <pc:sldMk cId="3467596055" sldId="326"/>
            <ac:spMk id="4" creationId="{3ECD5F57-9C27-47A6-80D2-46C96CB6156A}"/>
          </ac:spMkLst>
        </pc:spChg>
        <pc:spChg chg="add del mod">
          <ac:chgData name="Người dùng Khách" userId="S::urn:spo:anon#638962396ced1f0f2e6d1f68689b76ae0144027adf127360f9fa3339c17738b9::" providerId="AD" clId="Web-{1930B2E4-DE53-7FA1-2403-1A097420F790}" dt="2023-12-19T13:36:44.094" v="37"/>
          <ac:spMkLst>
            <pc:docMk/>
            <pc:sldMk cId="3467596055" sldId="326"/>
            <ac:spMk id="5" creationId="{316B3B0F-F038-C357-2C28-DFD90B1BAD9C}"/>
          </ac:spMkLst>
        </pc:spChg>
        <pc:spChg chg="mod">
          <ac:chgData name="Người dùng Khách" userId="S::urn:spo:anon#638962396ced1f0f2e6d1f68689b76ae0144027adf127360f9fa3339c17738b9::" providerId="AD" clId="Web-{1930B2E4-DE53-7FA1-2403-1A097420F790}" dt="2023-12-19T13:34:51.966" v="14" actId="1076"/>
          <ac:spMkLst>
            <pc:docMk/>
            <pc:sldMk cId="3467596055" sldId="326"/>
            <ac:spMk id="89" creationId="{DA767FC9-6742-E25D-A828-F54B846D4105}"/>
          </ac:spMkLst>
        </pc:spChg>
      </pc:sldChg>
      <pc:sldChg chg="addSp delSp modSp del">
        <pc:chgData name="Người dùng Khách" userId="S::urn:spo:anon#638962396ced1f0f2e6d1f68689b76ae0144027adf127360f9fa3339c17738b9::" providerId="AD" clId="Web-{1930B2E4-DE53-7FA1-2403-1A097420F790}" dt="2023-12-19T13:56:05.110" v="288"/>
        <pc:sldMkLst>
          <pc:docMk/>
          <pc:sldMk cId="2451458614" sldId="327"/>
        </pc:sldMkLst>
        <pc:spChg chg="mod">
          <ac:chgData name="Người dùng Khách" userId="S::urn:spo:anon#638962396ced1f0f2e6d1f68689b76ae0144027adf127360f9fa3339c17738b9::" providerId="AD" clId="Web-{1930B2E4-DE53-7FA1-2403-1A097420F790}" dt="2023-12-19T13:44:05.575" v="199" actId="1076"/>
          <ac:spMkLst>
            <pc:docMk/>
            <pc:sldMk cId="2451458614" sldId="327"/>
            <ac:spMk id="2" creationId="{0F98FB2A-D03E-3AB3-D49C-E362D48BE395}"/>
          </ac:spMkLst>
        </pc:spChg>
        <pc:spChg chg="add del mod">
          <ac:chgData name="Người dùng Khách" userId="S::urn:spo:anon#638962396ced1f0f2e6d1f68689b76ae0144027adf127360f9fa3339c17738b9::" providerId="AD" clId="Web-{1930B2E4-DE53-7FA1-2403-1A097420F790}" dt="2023-12-19T13:48:02.831" v="218"/>
          <ac:spMkLst>
            <pc:docMk/>
            <pc:sldMk cId="2451458614" sldId="327"/>
            <ac:spMk id="3" creationId="{9FFDE2D4-5288-0DCC-76D9-6D21ED5B98C9}"/>
          </ac:spMkLst>
        </pc:spChg>
        <pc:spChg chg="mod">
          <ac:chgData name="Người dùng Khách" userId="S::urn:spo:anon#638962396ced1f0f2e6d1f68689b76ae0144027adf127360f9fa3339c17738b9::" providerId="AD" clId="Web-{1930B2E4-DE53-7FA1-2403-1A097420F790}" dt="2023-12-19T13:44:08.341" v="200" actId="1076"/>
          <ac:spMkLst>
            <pc:docMk/>
            <pc:sldMk cId="2451458614" sldId="327"/>
            <ac:spMk id="89" creationId="{5EB4DA59-0228-DC63-C488-98C7216D0FC6}"/>
          </ac:spMkLst>
        </pc:spChg>
      </pc:sldChg>
      <pc:sldChg chg="del">
        <pc:chgData name="Người dùng Khách" userId="S::urn:spo:anon#638962396ced1f0f2e6d1f68689b76ae0144027adf127360f9fa3339c17738b9::" providerId="AD" clId="Web-{1930B2E4-DE53-7FA1-2403-1A097420F790}" dt="2023-12-19T14:11:49.353" v="490"/>
        <pc:sldMkLst>
          <pc:docMk/>
          <pc:sldMk cId="3051544357" sldId="328"/>
        </pc:sldMkLst>
      </pc:sldChg>
      <pc:sldChg chg="modSp add replId">
        <pc:chgData name="Người dùng Khách" userId="S::urn:spo:anon#638962396ced1f0f2e6d1f68689b76ae0144027adf127360f9fa3339c17738b9::" providerId="AD" clId="Web-{1930B2E4-DE53-7FA1-2403-1A097420F790}" dt="2023-12-19T13:56:01.766" v="287" actId="20577"/>
        <pc:sldMkLst>
          <pc:docMk/>
          <pc:sldMk cId="3704224905" sldId="340"/>
        </pc:sldMkLst>
        <pc:spChg chg="mod">
          <ac:chgData name="Người dùng Khách" userId="S::urn:spo:anon#638962396ced1f0f2e6d1f68689b76ae0144027adf127360f9fa3339c17738b9::" providerId="AD" clId="Web-{1930B2E4-DE53-7FA1-2403-1A097420F790}" dt="2023-12-19T13:47:48.221" v="215" actId="20577"/>
          <ac:spMkLst>
            <pc:docMk/>
            <pc:sldMk cId="3704224905" sldId="340"/>
            <ac:spMk id="2" creationId="{75341F22-6CCE-B493-B95E-AC566225532B}"/>
          </ac:spMkLst>
        </pc:spChg>
        <pc:spChg chg="mod">
          <ac:chgData name="Người dùng Khách" userId="S::urn:spo:anon#638962396ced1f0f2e6d1f68689b76ae0144027adf127360f9fa3339c17738b9::" providerId="AD" clId="Web-{1930B2E4-DE53-7FA1-2403-1A097420F790}" dt="2023-12-19T13:56:01.766" v="287" actId="20577"/>
          <ac:spMkLst>
            <pc:docMk/>
            <pc:sldMk cId="3704224905" sldId="340"/>
            <ac:spMk id="4" creationId="{D724F0C9-FB3B-060E-D996-4F94347D77C0}"/>
          </ac:spMkLst>
        </pc:spChg>
      </pc:sldChg>
      <pc:sldChg chg="modSp add replId">
        <pc:chgData name="Người dùng Khách" userId="S::urn:spo:anon#638962396ced1f0f2e6d1f68689b76ae0144027adf127360f9fa3339c17738b9::" providerId="AD" clId="Web-{1930B2E4-DE53-7FA1-2403-1A097420F790}" dt="2023-12-19T14:11:46.494" v="489" actId="20577"/>
        <pc:sldMkLst>
          <pc:docMk/>
          <pc:sldMk cId="1407717928" sldId="341"/>
        </pc:sldMkLst>
        <pc:spChg chg="mod">
          <ac:chgData name="Người dùng Khách" userId="S::urn:spo:anon#638962396ced1f0f2e6d1f68689b76ae0144027adf127360f9fa3339c17738b9::" providerId="AD" clId="Web-{1930B2E4-DE53-7FA1-2403-1A097420F790}" dt="2023-12-19T14:00:00.710" v="307" actId="20577"/>
          <ac:spMkLst>
            <pc:docMk/>
            <pc:sldMk cId="1407717928" sldId="341"/>
            <ac:spMk id="2" creationId="{38735613-3793-F54D-05D7-3730773E30A1}"/>
          </ac:spMkLst>
        </pc:spChg>
        <pc:spChg chg="mod">
          <ac:chgData name="Người dùng Khách" userId="S::urn:spo:anon#638962396ced1f0f2e6d1f68689b76ae0144027adf127360f9fa3339c17738b9::" providerId="AD" clId="Web-{1930B2E4-DE53-7FA1-2403-1A097420F790}" dt="2023-12-19T14:11:46.494" v="489" actId="20577"/>
          <ac:spMkLst>
            <pc:docMk/>
            <pc:sldMk cId="1407717928" sldId="341"/>
            <ac:spMk id="4" creationId="{7CD35DE6-B258-435F-FB2D-8B03ED789475}"/>
          </ac:spMkLst>
        </pc:spChg>
      </pc:sldChg>
      <pc:sldChg chg="add del replId">
        <pc:chgData name="Người dùng Khách" userId="S::urn:spo:anon#638962396ced1f0f2e6d1f68689b76ae0144027adf127360f9fa3339c17738b9::" providerId="AD" clId="Web-{1930B2E4-DE53-7FA1-2403-1A097420F790}" dt="2023-12-19T14:00:11.085" v="311"/>
        <pc:sldMkLst>
          <pc:docMk/>
          <pc:sldMk cId="3263098320" sldId="342"/>
        </pc:sldMkLst>
      </pc:sldChg>
    </pc:docChg>
  </pc:docChgLst>
  <pc:docChgLst>
    <pc:chgData name="Ho Ngoc Anh 20214877" userId="S::anh.hn214877@sis.hust.edu.vn::8da0b55f-0d38-4b58-a351-5e4fd71cc65c" providerId="AD" clId="Web-{2A0B3776-C127-D0A2-1216-CC64D75C5E39}"/>
    <pc:docChg chg="addSld delSld modSld">
      <pc:chgData name="Ho Ngoc Anh 20214877" userId="S::anh.hn214877@sis.hust.edu.vn::8da0b55f-0d38-4b58-a351-5e4fd71cc65c" providerId="AD" clId="Web-{2A0B3776-C127-D0A2-1216-CC64D75C5E39}" dt="2023-12-19T14:52:23.611" v="59" actId="1076"/>
      <pc:docMkLst>
        <pc:docMk/>
      </pc:docMkLst>
      <pc:sldChg chg="addSp delSp modSp">
        <pc:chgData name="Ho Ngoc Anh 20214877" userId="S::anh.hn214877@sis.hust.edu.vn::8da0b55f-0d38-4b58-a351-5e4fd71cc65c" providerId="AD" clId="Web-{2A0B3776-C127-D0A2-1216-CC64D75C5E39}" dt="2023-12-19T14:49:05.356" v="27" actId="14100"/>
        <pc:sldMkLst>
          <pc:docMk/>
          <pc:sldMk cId="1867203751" sldId="296"/>
        </pc:sldMkLst>
        <pc:spChg chg="del">
          <ac:chgData name="Ho Ngoc Anh 20214877" userId="S::anh.hn214877@sis.hust.edu.vn::8da0b55f-0d38-4b58-a351-5e4fd71cc65c" providerId="AD" clId="Web-{2A0B3776-C127-D0A2-1216-CC64D75C5E39}" dt="2023-12-19T14:47:26.275" v="14"/>
          <ac:spMkLst>
            <pc:docMk/>
            <pc:sldMk cId="1867203751" sldId="296"/>
            <ac:spMk id="2" creationId="{E9CF2AB1-AD6C-1E50-150D-96FECB1EF321}"/>
          </ac:spMkLst>
        </pc:spChg>
        <pc:spChg chg="mod">
          <ac:chgData name="Ho Ngoc Anh 20214877" userId="S::anh.hn214877@sis.hust.edu.vn::8da0b55f-0d38-4b58-a351-5e4fd71cc65c" providerId="AD" clId="Web-{2A0B3776-C127-D0A2-1216-CC64D75C5E39}" dt="2023-12-19T14:49:05.356" v="27" actId="14100"/>
          <ac:spMkLst>
            <pc:docMk/>
            <pc:sldMk cId="1867203751" sldId="296"/>
            <ac:spMk id="4" creationId="{7D2EDC4E-2620-638B-2388-5DE8AC32081E}"/>
          </ac:spMkLst>
        </pc:spChg>
        <pc:spChg chg="add">
          <ac:chgData name="Ho Ngoc Anh 20214877" userId="S::anh.hn214877@sis.hust.edu.vn::8da0b55f-0d38-4b58-a351-5e4fd71cc65c" providerId="AD" clId="Web-{2A0B3776-C127-D0A2-1216-CC64D75C5E39}" dt="2023-12-19T14:47:26.900" v="15"/>
          <ac:spMkLst>
            <pc:docMk/>
            <pc:sldMk cId="1867203751" sldId="296"/>
            <ac:spMk id="5" creationId="{236112B5-F5AA-8498-B6F0-55187E1214FE}"/>
          </ac:spMkLst>
        </pc:spChg>
      </pc:sldChg>
      <pc:sldChg chg="modSp">
        <pc:chgData name="Ho Ngoc Anh 20214877" userId="S::anh.hn214877@sis.hust.edu.vn::8da0b55f-0d38-4b58-a351-5e4fd71cc65c" providerId="AD" clId="Web-{2A0B3776-C127-D0A2-1216-CC64D75C5E39}" dt="2023-12-19T14:48:23.824" v="25" actId="14100"/>
        <pc:sldMkLst>
          <pc:docMk/>
          <pc:sldMk cId="680312072" sldId="314"/>
        </pc:sldMkLst>
        <pc:picChg chg="mod">
          <ac:chgData name="Ho Ngoc Anh 20214877" userId="S::anh.hn214877@sis.hust.edu.vn::8da0b55f-0d38-4b58-a351-5e4fd71cc65c" providerId="AD" clId="Web-{2A0B3776-C127-D0A2-1216-CC64D75C5E39}" dt="2023-12-19T14:48:23.824" v="25" actId="14100"/>
          <ac:picMkLst>
            <pc:docMk/>
            <pc:sldMk cId="680312072" sldId="314"/>
            <ac:picMk id="2" creationId="{65B7E8DD-41E0-970D-0AE5-8CD099464278}"/>
          </ac:picMkLst>
        </pc:picChg>
        <pc:picChg chg="mod">
          <ac:chgData name="Ho Ngoc Anh 20214877" userId="S::anh.hn214877@sis.hust.edu.vn::8da0b55f-0d38-4b58-a351-5e4fd71cc65c" providerId="AD" clId="Web-{2A0B3776-C127-D0A2-1216-CC64D75C5E39}" dt="2023-12-19T14:48:23.824" v="24" actId="14100"/>
          <ac:picMkLst>
            <pc:docMk/>
            <pc:sldMk cId="680312072" sldId="314"/>
            <ac:picMk id="3" creationId="{4B7C1419-6F30-F862-429C-E6DB163AEBCB}"/>
          </ac:picMkLst>
        </pc:picChg>
        <pc:picChg chg="mod">
          <ac:chgData name="Ho Ngoc Anh 20214877" userId="S::anh.hn214877@sis.hust.edu.vn::8da0b55f-0d38-4b58-a351-5e4fd71cc65c" providerId="AD" clId="Web-{2A0B3776-C127-D0A2-1216-CC64D75C5E39}" dt="2023-12-19T14:48:23.808" v="23" actId="14100"/>
          <ac:picMkLst>
            <pc:docMk/>
            <pc:sldMk cId="680312072" sldId="314"/>
            <ac:picMk id="5" creationId="{ECA2399B-987B-17EF-BFC6-EB4DE451535B}"/>
          </ac:picMkLst>
        </pc:picChg>
        <pc:picChg chg="mod">
          <ac:chgData name="Ho Ngoc Anh 20214877" userId="S::anh.hn214877@sis.hust.edu.vn::8da0b55f-0d38-4b58-a351-5e4fd71cc65c" providerId="AD" clId="Web-{2A0B3776-C127-D0A2-1216-CC64D75C5E39}" dt="2023-12-19T14:48:23.808" v="22" actId="14100"/>
          <ac:picMkLst>
            <pc:docMk/>
            <pc:sldMk cId="680312072" sldId="314"/>
            <ac:picMk id="6" creationId="{D95B35CA-AC7C-D6EE-553F-870109568E2C}"/>
          </ac:picMkLst>
        </pc:picChg>
        <pc:picChg chg="mod">
          <ac:chgData name="Ho Ngoc Anh 20214877" userId="S::anh.hn214877@sis.hust.edu.vn::8da0b55f-0d38-4b58-a351-5e4fd71cc65c" providerId="AD" clId="Web-{2A0B3776-C127-D0A2-1216-CC64D75C5E39}" dt="2023-12-19T14:48:23.808" v="21" actId="14100"/>
          <ac:picMkLst>
            <pc:docMk/>
            <pc:sldMk cId="680312072" sldId="314"/>
            <ac:picMk id="7" creationId="{7880A03E-1037-2E0F-374E-26BB4BCAB41C}"/>
          </ac:picMkLst>
        </pc:picChg>
      </pc:sldChg>
      <pc:sldChg chg="addSp delSp">
        <pc:chgData name="Ho Ngoc Anh 20214877" userId="S::anh.hn214877@sis.hust.edu.vn::8da0b55f-0d38-4b58-a351-5e4fd71cc65c" providerId="AD" clId="Web-{2A0B3776-C127-D0A2-1216-CC64D75C5E39}" dt="2023-12-19T14:47:23.431" v="13"/>
        <pc:sldMkLst>
          <pc:docMk/>
          <pc:sldMk cId="1505076576" sldId="316"/>
        </pc:sldMkLst>
        <pc:spChg chg="del">
          <ac:chgData name="Ho Ngoc Anh 20214877" userId="S::anh.hn214877@sis.hust.edu.vn::8da0b55f-0d38-4b58-a351-5e4fd71cc65c" providerId="AD" clId="Web-{2A0B3776-C127-D0A2-1216-CC64D75C5E39}" dt="2023-12-19T14:47:22.869" v="12"/>
          <ac:spMkLst>
            <pc:docMk/>
            <pc:sldMk cId="1505076576" sldId="316"/>
            <ac:spMk id="3" creationId="{10BAD605-534F-CD52-0F9A-9F759E87D884}"/>
          </ac:spMkLst>
        </pc:spChg>
        <pc:spChg chg="add">
          <ac:chgData name="Ho Ngoc Anh 20214877" userId="S::anh.hn214877@sis.hust.edu.vn::8da0b55f-0d38-4b58-a351-5e4fd71cc65c" providerId="AD" clId="Web-{2A0B3776-C127-D0A2-1216-CC64D75C5E39}" dt="2023-12-19T14:47:23.431" v="13"/>
          <ac:spMkLst>
            <pc:docMk/>
            <pc:sldMk cId="1505076576" sldId="316"/>
            <ac:spMk id="4" creationId="{70BD0C3B-682A-2123-4604-04D0B17DB4BB}"/>
          </ac:spMkLst>
        </pc:spChg>
      </pc:sldChg>
      <pc:sldChg chg="addSp delSp modSp">
        <pc:chgData name="Ho Ngoc Anh 20214877" userId="S::anh.hn214877@sis.hust.edu.vn::8da0b55f-0d38-4b58-a351-5e4fd71cc65c" providerId="AD" clId="Web-{2A0B3776-C127-D0A2-1216-CC64D75C5E39}" dt="2023-12-19T14:47:16.963" v="11"/>
        <pc:sldMkLst>
          <pc:docMk/>
          <pc:sldMk cId="668122644" sldId="317"/>
        </pc:sldMkLst>
        <pc:spChg chg="add del mod">
          <ac:chgData name="Ho Ngoc Anh 20214877" userId="S::anh.hn214877@sis.hust.edu.vn::8da0b55f-0d38-4b58-a351-5e4fd71cc65c" providerId="AD" clId="Web-{2A0B3776-C127-D0A2-1216-CC64D75C5E39}" dt="2023-12-19T14:47:16.963" v="11"/>
          <ac:spMkLst>
            <pc:docMk/>
            <pc:sldMk cId="668122644" sldId="317"/>
            <ac:spMk id="4" creationId="{4A0E2658-66D0-4AF6-AA55-6D1580442B32}"/>
          </ac:spMkLst>
        </pc:spChg>
      </pc:sldChg>
      <pc:sldChg chg="addSp delSp">
        <pc:chgData name="Ho Ngoc Anh 20214877" userId="S::anh.hn214877@sis.hust.edu.vn::8da0b55f-0d38-4b58-a351-5e4fd71cc65c" providerId="AD" clId="Web-{2A0B3776-C127-D0A2-1216-CC64D75C5E39}" dt="2023-12-19T14:47:00.384" v="5"/>
        <pc:sldMkLst>
          <pc:docMk/>
          <pc:sldMk cId="2589068512" sldId="318"/>
        </pc:sldMkLst>
        <pc:spChg chg="del">
          <ac:chgData name="Ho Ngoc Anh 20214877" userId="S::anh.hn214877@sis.hust.edu.vn::8da0b55f-0d38-4b58-a351-5e4fd71cc65c" providerId="AD" clId="Web-{2A0B3776-C127-D0A2-1216-CC64D75C5E39}" dt="2023-12-19T14:46:59.775" v="4"/>
          <ac:spMkLst>
            <pc:docMk/>
            <pc:sldMk cId="2589068512" sldId="318"/>
            <ac:spMk id="4" creationId="{031B3FA8-FE74-E365-4430-59B2CB0A21BB}"/>
          </ac:spMkLst>
        </pc:spChg>
        <pc:spChg chg="add">
          <ac:chgData name="Ho Ngoc Anh 20214877" userId="S::anh.hn214877@sis.hust.edu.vn::8da0b55f-0d38-4b58-a351-5e4fd71cc65c" providerId="AD" clId="Web-{2A0B3776-C127-D0A2-1216-CC64D75C5E39}" dt="2023-12-19T14:47:00.384" v="5"/>
          <ac:spMkLst>
            <pc:docMk/>
            <pc:sldMk cId="2589068512" sldId="318"/>
            <ac:spMk id="5" creationId="{92DD3B0A-B26B-A6F2-F6B0-7203D37C2D18}"/>
          </ac:spMkLst>
        </pc:spChg>
      </pc:sldChg>
      <pc:sldChg chg="addSp delSp">
        <pc:chgData name="Ho Ngoc Anh 20214877" userId="S::anh.hn214877@sis.hust.edu.vn::8da0b55f-0d38-4b58-a351-5e4fd71cc65c" providerId="AD" clId="Web-{2A0B3776-C127-D0A2-1216-CC64D75C5E39}" dt="2023-12-19T14:46:58.556" v="3"/>
        <pc:sldMkLst>
          <pc:docMk/>
          <pc:sldMk cId="3911043050" sldId="319"/>
        </pc:sldMkLst>
        <pc:spChg chg="del">
          <ac:chgData name="Ho Ngoc Anh 20214877" userId="S::anh.hn214877@sis.hust.edu.vn::8da0b55f-0d38-4b58-a351-5e4fd71cc65c" providerId="AD" clId="Web-{2A0B3776-C127-D0A2-1216-CC64D75C5E39}" dt="2023-12-19T14:46:58.165" v="2"/>
          <ac:spMkLst>
            <pc:docMk/>
            <pc:sldMk cId="3911043050" sldId="319"/>
            <ac:spMk id="4" creationId="{C266F0FB-6FAB-D6A4-9A03-1E4E304D42F7}"/>
          </ac:spMkLst>
        </pc:spChg>
        <pc:spChg chg="add">
          <ac:chgData name="Ho Ngoc Anh 20214877" userId="S::anh.hn214877@sis.hust.edu.vn::8da0b55f-0d38-4b58-a351-5e4fd71cc65c" providerId="AD" clId="Web-{2A0B3776-C127-D0A2-1216-CC64D75C5E39}" dt="2023-12-19T14:46:58.556" v="3"/>
          <ac:spMkLst>
            <pc:docMk/>
            <pc:sldMk cId="3911043050" sldId="319"/>
            <ac:spMk id="5" creationId="{F607CB8D-66EA-B796-DAB7-7BFF47CAB09F}"/>
          </ac:spMkLst>
        </pc:spChg>
      </pc:sldChg>
      <pc:sldChg chg="addSp delSp">
        <pc:chgData name="Ho Ngoc Anh 20214877" userId="S::anh.hn214877@sis.hust.edu.vn::8da0b55f-0d38-4b58-a351-5e4fd71cc65c" providerId="AD" clId="Web-{2A0B3776-C127-D0A2-1216-CC64D75C5E39}" dt="2023-12-19T14:46:54.274" v="1"/>
        <pc:sldMkLst>
          <pc:docMk/>
          <pc:sldMk cId="1115292455" sldId="320"/>
        </pc:sldMkLst>
        <pc:spChg chg="del">
          <ac:chgData name="Ho Ngoc Anh 20214877" userId="S::anh.hn214877@sis.hust.edu.vn::8da0b55f-0d38-4b58-a351-5e4fd71cc65c" providerId="AD" clId="Web-{2A0B3776-C127-D0A2-1216-CC64D75C5E39}" dt="2023-12-19T14:46:53.634" v="0"/>
          <ac:spMkLst>
            <pc:docMk/>
            <pc:sldMk cId="1115292455" sldId="320"/>
            <ac:spMk id="4" creationId="{2C5A264D-D69F-AAD5-362F-3BD2DA51F99E}"/>
          </ac:spMkLst>
        </pc:spChg>
        <pc:spChg chg="add">
          <ac:chgData name="Ho Ngoc Anh 20214877" userId="S::anh.hn214877@sis.hust.edu.vn::8da0b55f-0d38-4b58-a351-5e4fd71cc65c" providerId="AD" clId="Web-{2A0B3776-C127-D0A2-1216-CC64D75C5E39}" dt="2023-12-19T14:46:54.274" v="1"/>
          <ac:spMkLst>
            <pc:docMk/>
            <pc:sldMk cId="1115292455" sldId="320"/>
            <ac:spMk id="5" creationId="{84CB74BA-00EC-FAD9-5F7F-561381A05115}"/>
          </ac:spMkLst>
        </pc:spChg>
      </pc:sldChg>
      <pc:sldChg chg="modSp">
        <pc:chgData name="Ho Ngoc Anh 20214877" userId="S::anh.hn214877@sis.hust.edu.vn::8da0b55f-0d38-4b58-a351-5e4fd71cc65c" providerId="AD" clId="Web-{2A0B3776-C127-D0A2-1216-CC64D75C5E39}" dt="2023-12-19T14:50:12.795" v="33" actId="20577"/>
        <pc:sldMkLst>
          <pc:docMk/>
          <pc:sldMk cId="3467596055" sldId="326"/>
        </pc:sldMkLst>
        <pc:spChg chg="mod">
          <ac:chgData name="Ho Ngoc Anh 20214877" userId="S::anh.hn214877@sis.hust.edu.vn::8da0b55f-0d38-4b58-a351-5e4fd71cc65c" providerId="AD" clId="Web-{2A0B3776-C127-D0A2-1216-CC64D75C5E39}" dt="2023-12-19T14:50:12.795" v="33" actId="20577"/>
          <ac:spMkLst>
            <pc:docMk/>
            <pc:sldMk cId="3467596055" sldId="326"/>
            <ac:spMk id="4" creationId="{3ECD5F57-9C27-47A6-80D2-46C96CB6156A}"/>
          </ac:spMkLst>
        </pc:spChg>
      </pc:sldChg>
      <pc:sldChg chg="modSp">
        <pc:chgData name="Ho Ngoc Anh 20214877" userId="S::anh.hn214877@sis.hust.edu.vn::8da0b55f-0d38-4b58-a351-5e4fd71cc65c" providerId="AD" clId="Web-{2A0B3776-C127-D0A2-1216-CC64D75C5E39}" dt="2023-12-19T14:49:25.763" v="28" actId="1076"/>
        <pc:sldMkLst>
          <pc:docMk/>
          <pc:sldMk cId="2784882478" sldId="329"/>
        </pc:sldMkLst>
        <pc:picChg chg="mod">
          <ac:chgData name="Ho Ngoc Anh 20214877" userId="S::anh.hn214877@sis.hust.edu.vn::8da0b55f-0d38-4b58-a351-5e4fd71cc65c" providerId="AD" clId="Web-{2A0B3776-C127-D0A2-1216-CC64D75C5E39}" dt="2023-12-19T14:49:25.763" v="28" actId="1076"/>
          <ac:picMkLst>
            <pc:docMk/>
            <pc:sldMk cId="2784882478" sldId="329"/>
            <ac:picMk id="2" creationId="{1AD52443-3E27-954C-CE7F-03D3E2AB15A8}"/>
          </ac:picMkLst>
        </pc:picChg>
      </pc:sldChg>
      <pc:sldChg chg="modSp">
        <pc:chgData name="Ho Ngoc Anh 20214877" userId="S::anh.hn214877@sis.hust.edu.vn::8da0b55f-0d38-4b58-a351-5e4fd71cc65c" providerId="AD" clId="Web-{2A0B3776-C127-D0A2-1216-CC64D75C5E39}" dt="2023-12-19T14:51:59.579" v="53" actId="1076"/>
        <pc:sldMkLst>
          <pc:docMk/>
          <pc:sldMk cId="1893739947" sldId="333"/>
        </pc:sldMkLst>
        <pc:spChg chg="mod">
          <ac:chgData name="Ho Ngoc Anh 20214877" userId="S::anh.hn214877@sis.hust.edu.vn::8da0b55f-0d38-4b58-a351-5e4fd71cc65c" providerId="AD" clId="Web-{2A0B3776-C127-D0A2-1216-CC64D75C5E39}" dt="2023-12-19T14:51:59.579" v="53" actId="1076"/>
          <ac:spMkLst>
            <pc:docMk/>
            <pc:sldMk cId="1893739947" sldId="333"/>
            <ac:spMk id="2" creationId="{558BFB0B-FD84-D843-BE17-1FB1BACAF9D6}"/>
          </ac:spMkLst>
        </pc:spChg>
      </pc:sldChg>
      <pc:sldChg chg="modSp">
        <pc:chgData name="Ho Ngoc Anh 20214877" userId="S::anh.hn214877@sis.hust.edu.vn::8da0b55f-0d38-4b58-a351-5e4fd71cc65c" providerId="AD" clId="Web-{2A0B3776-C127-D0A2-1216-CC64D75C5E39}" dt="2023-12-19T14:52:23.611" v="59" actId="1076"/>
        <pc:sldMkLst>
          <pc:docMk/>
          <pc:sldMk cId="492162396" sldId="338"/>
        </pc:sldMkLst>
        <pc:spChg chg="mod">
          <ac:chgData name="Ho Ngoc Anh 20214877" userId="S::anh.hn214877@sis.hust.edu.vn::8da0b55f-0d38-4b58-a351-5e4fd71cc65c" providerId="AD" clId="Web-{2A0B3776-C127-D0A2-1216-CC64D75C5E39}" dt="2023-12-19T14:51:34.406" v="47" actId="1076"/>
          <ac:spMkLst>
            <pc:docMk/>
            <pc:sldMk cId="492162396" sldId="338"/>
            <ac:spMk id="2" creationId="{838B31A6-49E4-6975-BF7D-43949F99F29C}"/>
          </ac:spMkLst>
        </pc:spChg>
        <pc:spChg chg="mod">
          <ac:chgData name="Ho Ngoc Anh 20214877" userId="S::anh.hn214877@sis.hust.edu.vn::8da0b55f-0d38-4b58-a351-5e4fd71cc65c" providerId="AD" clId="Web-{2A0B3776-C127-D0A2-1216-CC64D75C5E39}" dt="2023-12-19T14:51:24.703" v="46" actId="1076"/>
          <ac:spMkLst>
            <pc:docMk/>
            <pc:sldMk cId="492162396" sldId="338"/>
            <ac:spMk id="5" creationId="{AD4E1D48-CF7F-0EF2-E0DB-C93D73BFFAAC}"/>
          </ac:spMkLst>
        </pc:spChg>
        <pc:spChg chg="mod">
          <ac:chgData name="Ho Ngoc Anh 20214877" userId="S::anh.hn214877@sis.hust.edu.vn::8da0b55f-0d38-4b58-a351-5e4fd71cc65c" providerId="AD" clId="Web-{2A0B3776-C127-D0A2-1216-CC64D75C5E39}" dt="2023-12-19T14:52:16.360" v="55" actId="1076"/>
          <ac:spMkLst>
            <pc:docMk/>
            <pc:sldMk cId="492162396" sldId="338"/>
            <ac:spMk id="7" creationId="{BFC89341-1A30-39F8-5F43-84BDD9DACAD0}"/>
          </ac:spMkLst>
        </pc:spChg>
        <pc:spChg chg="mod">
          <ac:chgData name="Ho Ngoc Anh 20214877" userId="S::anh.hn214877@sis.hust.edu.vn::8da0b55f-0d38-4b58-a351-5e4fd71cc65c" providerId="AD" clId="Web-{2A0B3776-C127-D0A2-1216-CC64D75C5E39}" dt="2023-12-19T14:52:23.611" v="59" actId="1076"/>
          <ac:spMkLst>
            <pc:docMk/>
            <pc:sldMk cId="492162396" sldId="338"/>
            <ac:spMk id="8" creationId="{C0888098-F6B9-C0AA-15A5-2B4F52CEA865}"/>
          </ac:spMkLst>
        </pc:spChg>
        <pc:picChg chg="mod">
          <ac:chgData name="Ho Ngoc Anh 20214877" userId="S::anh.hn214877@sis.hust.edu.vn::8da0b55f-0d38-4b58-a351-5e4fd71cc65c" providerId="AD" clId="Web-{2A0B3776-C127-D0A2-1216-CC64D75C5E39}" dt="2023-12-19T14:52:16.345" v="54" actId="1076"/>
          <ac:picMkLst>
            <pc:docMk/>
            <pc:sldMk cId="492162396" sldId="338"/>
            <ac:picMk id="6" creationId="{EB2E1144-ACE5-0694-A508-038E98B796DF}"/>
          </ac:picMkLst>
        </pc:picChg>
      </pc:sldChg>
      <pc:sldChg chg="addSp delSp">
        <pc:chgData name="Ho Ngoc Anh 20214877" userId="S::anh.hn214877@sis.hust.edu.vn::8da0b55f-0d38-4b58-a351-5e4fd71cc65c" providerId="AD" clId="Web-{2A0B3776-C127-D0A2-1216-CC64D75C5E39}" dt="2023-12-19T14:51:51.766" v="50"/>
        <pc:sldMkLst>
          <pc:docMk/>
          <pc:sldMk cId="793430500" sldId="339"/>
        </pc:sldMkLst>
        <pc:spChg chg="del">
          <ac:chgData name="Ho Ngoc Anh 20214877" userId="S::anh.hn214877@sis.hust.edu.vn::8da0b55f-0d38-4b58-a351-5e4fd71cc65c" providerId="AD" clId="Web-{2A0B3776-C127-D0A2-1216-CC64D75C5E39}" dt="2023-12-19T14:51:51.235" v="49"/>
          <ac:spMkLst>
            <pc:docMk/>
            <pc:sldMk cId="793430500" sldId="339"/>
            <ac:spMk id="2" creationId="{409284A6-DF7B-2725-DA97-B904358FC1E5}"/>
          </ac:spMkLst>
        </pc:spChg>
        <pc:spChg chg="add">
          <ac:chgData name="Ho Ngoc Anh 20214877" userId="S::anh.hn214877@sis.hust.edu.vn::8da0b55f-0d38-4b58-a351-5e4fd71cc65c" providerId="AD" clId="Web-{2A0B3776-C127-D0A2-1216-CC64D75C5E39}" dt="2023-12-19T14:51:51.766" v="50"/>
          <ac:spMkLst>
            <pc:docMk/>
            <pc:sldMk cId="793430500" sldId="339"/>
            <ac:spMk id="8" creationId="{DB98DD6E-01B1-8724-E7B8-0FF1CF1EC584}"/>
          </ac:spMkLst>
        </pc:spChg>
      </pc:sldChg>
      <pc:sldChg chg="modSp">
        <pc:chgData name="Ho Ngoc Anh 20214877" userId="S::anh.hn214877@sis.hust.edu.vn::8da0b55f-0d38-4b58-a351-5e4fd71cc65c" providerId="AD" clId="Web-{2A0B3776-C127-D0A2-1216-CC64D75C5E39}" dt="2023-12-19T14:50:27.498" v="35" actId="1076"/>
        <pc:sldMkLst>
          <pc:docMk/>
          <pc:sldMk cId="3704224905" sldId="340"/>
        </pc:sldMkLst>
        <pc:spChg chg="mod">
          <ac:chgData name="Ho Ngoc Anh 20214877" userId="S::anh.hn214877@sis.hust.edu.vn::8da0b55f-0d38-4b58-a351-5e4fd71cc65c" providerId="AD" clId="Web-{2A0B3776-C127-D0A2-1216-CC64D75C5E39}" dt="2023-12-19T14:50:27.498" v="35" actId="1076"/>
          <ac:spMkLst>
            <pc:docMk/>
            <pc:sldMk cId="3704224905" sldId="340"/>
            <ac:spMk id="4" creationId="{D724F0C9-FB3B-060E-D996-4F94347D77C0}"/>
          </ac:spMkLst>
        </pc:spChg>
      </pc:sldChg>
      <pc:sldChg chg="modSp">
        <pc:chgData name="Ho Ngoc Anh 20214877" userId="S::anh.hn214877@sis.hust.edu.vn::8da0b55f-0d38-4b58-a351-5e4fd71cc65c" providerId="AD" clId="Web-{2A0B3776-C127-D0A2-1216-CC64D75C5E39}" dt="2023-12-19T14:51:39.563" v="48" actId="1076"/>
        <pc:sldMkLst>
          <pc:docMk/>
          <pc:sldMk cId="1407717928" sldId="341"/>
        </pc:sldMkLst>
        <pc:spChg chg="mod">
          <ac:chgData name="Ho Ngoc Anh 20214877" userId="S::anh.hn214877@sis.hust.edu.vn::8da0b55f-0d38-4b58-a351-5e4fd71cc65c" providerId="AD" clId="Web-{2A0B3776-C127-D0A2-1216-CC64D75C5E39}" dt="2023-12-19T14:51:39.563" v="48" actId="1076"/>
          <ac:spMkLst>
            <pc:docMk/>
            <pc:sldMk cId="1407717928" sldId="341"/>
            <ac:spMk id="2" creationId="{38735613-3793-F54D-05D7-3730773E30A1}"/>
          </ac:spMkLst>
        </pc:spChg>
        <pc:spChg chg="mod">
          <ac:chgData name="Ho Ngoc Anh 20214877" userId="S::anh.hn214877@sis.hust.edu.vn::8da0b55f-0d38-4b58-a351-5e4fd71cc65c" providerId="AD" clId="Web-{2A0B3776-C127-D0A2-1216-CC64D75C5E39}" dt="2023-12-19T14:50:43.436" v="39" actId="1076"/>
          <ac:spMkLst>
            <pc:docMk/>
            <pc:sldMk cId="1407717928" sldId="341"/>
            <ac:spMk id="4" creationId="{7CD35DE6-B258-435F-FB2D-8B03ED789475}"/>
          </ac:spMkLst>
        </pc:spChg>
      </pc:sldChg>
      <pc:sldChg chg="add del replId">
        <pc:chgData name="Ho Ngoc Anh 20214877" userId="S::anh.hn214877@sis.hust.edu.vn::8da0b55f-0d38-4b58-a351-5e4fd71cc65c" providerId="AD" clId="Web-{2A0B3776-C127-D0A2-1216-CC64D75C5E39}" dt="2023-12-19T14:47:12.478" v="10"/>
        <pc:sldMkLst>
          <pc:docMk/>
          <pc:sldMk cId="1111951669" sldId="342"/>
        </pc:sldMkLst>
      </pc:sldChg>
    </pc:docChg>
  </pc:docChgLst>
  <pc:docChgLst>
    <pc:chgData name="Ho Ngoc Anh 20214877" userId="S::anh.hn214877@sis.hust.edu.vn::8da0b55f-0d38-4b58-a351-5e4fd71cc65c" providerId="AD" clId="Web-{773608EE-DFD3-67A8-FE74-36021AB55256}"/>
    <pc:docChg chg="addSld modSld">
      <pc:chgData name="Ho Ngoc Anh 20214877" userId="S::anh.hn214877@sis.hust.edu.vn::8da0b55f-0d38-4b58-a351-5e4fd71cc65c" providerId="AD" clId="Web-{773608EE-DFD3-67A8-FE74-36021AB55256}" dt="2023-12-18T16:04:23.283" v="9" actId="20577"/>
      <pc:docMkLst>
        <pc:docMk/>
      </pc:docMkLst>
      <pc:sldChg chg="delSp modSp add replId">
        <pc:chgData name="Ho Ngoc Anh 20214877" userId="S::anh.hn214877@sis.hust.edu.vn::8da0b55f-0d38-4b58-a351-5e4fd71cc65c" providerId="AD" clId="Web-{773608EE-DFD3-67A8-FE74-36021AB55256}" dt="2023-12-18T16:04:23.283" v="9" actId="20577"/>
        <pc:sldMkLst>
          <pc:docMk/>
          <pc:sldMk cId="2784882478" sldId="329"/>
        </pc:sldMkLst>
        <pc:spChg chg="mod">
          <ac:chgData name="Ho Ngoc Anh 20214877" userId="S::anh.hn214877@sis.hust.edu.vn::8da0b55f-0d38-4b58-a351-5e4fd71cc65c" providerId="AD" clId="Web-{773608EE-DFD3-67A8-FE74-36021AB55256}" dt="2023-12-18T16:04:23.283" v="9" actId="20577"/>
          <ac:spMkLst>
            <pc:docMk/>
            <pc:sldMk cId="2784882478" sldId="329"/>
            <ac:spMk id="4" creationId="{8B405003-F4C3-5E06-CE0F-C52442DA83A1}"/>
          </ac:spMkLst>
        </pc:spChg>
        <pc:picChg chg="del">
          <ac:chgData name="Ho Ngoc Anh 20214877" userId="S::anh.hn214877@sis.hust.edu.vn::8da0b55f-0d38-4b58-a351-5e4fd71cc65c" providerId="AD" clId="Web-{773608EE-DFD3-67A8-FE74-36021AB55256}" dt="2023-12-18T16:03:45.985" v="1"/>
          <ac:picMkLst>
            <pc:docMk/>
            <pc:sldMk cId="2784882478" sldId="329"/>
            <ac:picMk id="2" creationId="{B2989B98-B09D-A415-2379-B2F75C694481}"/>
          </ac:picMkLst>
        </pc:picChg>
      </pc:sldChg>
    </pc:docChg>
  </pc:docChgLst>
  <pc:docChgLst>
    <pc:chgData name="Guest User" userId="S::urn:spo:anon#638962396ced1f0f2e6d1f68689b76ae0144027adf127360f9fa3339c17738b9::" providerId="AD" clId="Web-{66C7A6C7-3F34-4199-9D97-0B637019AA7D}"/>
    <pc:docChg chg="modSld">
      <pc:chgData name="Guest User" userId="S::urn:spo:anon#638962396ced1f0f2e6d1f68689b76ae0144027adf127360f9fa3339c17738b9::" providerId="AD" clId="Web-{66C7A6C7-3F34-4199-9D97-0B637019AA7D}" dt="2023-12-18T10:11:09.437" v="28" actId="20577"/>
      <pc:docMkLst>
        <pc:docMk/>
      </pc:docMkLst>
      <pc:sldChg chg="addSp modSp">
        <pc:chgData name="Guest User" userId="S::urn:spo:anon#638962396ced1f0f2e6d1f68689b76ae0144027adf127360f9fa3339c17738b9::" providerId="AD" clId="Web-{66C7A6C7-3F34-4199-9D97-0B637019AA7D}" dt="2023-12-18T10:11:09.437" v="28" actId="20577"/>
        <pc:sldMkLst>
          <pc:docMk/>
          <pc:sldMk cId="4207984482" sldId="312"/>
        </pc:sldMkLst>
        <pc:spChg chg="add mod">
          <ac:chgData name="Guest User" userId="S::urn:spo:anon#638962396ced1f0f2e6d1f68689b76ae0144027adf127360f9fa3339c17738b9::" providerId="AD" clId="Web-{66C7A6C7-3F34-4199-9D97-0B637019AA7D}" dt="2023-12-18T10:11:05.796" v="26" actId="1076"/>
          <ac:spMkLst>
            <pc:docMk/>
            <pc:sldMk cId="4207984482" sldId="312"/>
            <ac:spMk id="7" creationId="{EA5CCC08-A62D-7C5B-6B80-F5BB4B2B097B}"/>
          </ac:spMkLst>
        </pc:spChg>
        <pc:spChg chg="mod">
          <ac:chgData name="Guest User" userId="S::urn:spo:anon#638962396ced1f0f2e6d1f68689b76ae0144027adf127360f9fa3339c17738b9::" providerId="AD" clId="Web-{66C7A6C7-3F34-4199-9D97-0B637019AA7D}" dt="2023-12-18T10:10:56.014" v="23" actId="1076"/>
          <ac:spMkLst>
            <pc:docMk/>
            <pc:sldMk cId="4207984482" sldId="312"/>
            <ac:spMk id="16" creationId="{BCDEE9E4-FD34-819E-9C07-3A4067064B73}"/>
          </ac:spMkLst>
        </pc:spChg>
        <pc:spChg chg="mod">
          <ac:chgData name="Guest User" userId="S::urn:spo:anon#638962396ced1f0f2e6d1f68689b76ae0144027adf127360f9fa3339c17738b9::" providerId="AD" clId="Web-{66C7A6C7-3F34-4199-9D97-0B637019AA7D}" dt="2023-12-18T09:50:18.532" v="10" actId="1076"/>
          <ac:spMkLst>
            <pc:docMk/>
            <pc:sldMk cId="4207984482" sldId="312"/>
            <ac:spMk id="67" creationId="{223C116B-12F1-1692-45CB-BB6AE51F7D3A}"/>
          </ac:spMkLst>
        </pc:spChg>
        <pc:spChg chg="mod">
          <ac:chgData name="Guest User" userId="S::urn:spo:anon#638962396ced1f0f2e6d1f68689b76ae0144027adf127360f9fa3339c17738b9::" providerId="AD" clId="Web-{66C7A6C7-3F34-4199-9D97-0B637019AA7D}" dt="2023-12-18T10:11:09.437" v="28" actId="20577"/>
          <ac:spMkLst>
            <pc:docMk/>
            <pc:sldMk cId="4207984482" sldId="312"/>
            <ac:spMk id="78" creationId="{BB271E31-67B3-4B4A-5C8F-B8C986264265}"/>
          </ac:spMkLst>
        </pc:spChg>
        <pc:spChg chg="mod">
          <ac:chgData name="Guest User" userId="S::urn:spo:anon#638962396ced1f0f2e6d1f68689b76ae0144027adf127360f9fa3339c17738b9::" providerId="AD" clId="Web-{66C7A6C7-3F34-4199-9D97-0B637019AA7D}" dt="2023-12-18T09:14:10.703" v="2" actId="1076"/>
          <ac:spMkLst>
            <pc:docMk/>
            <pc:sldMk cId="4207984482" sldId="312"/>
            <ac:spMk id="86" creationId="{82763CD3-6F74-0467-A4AA-9FC42485C86D}"/>
          </ac:spMkLst>
        </pc:spChg>
        <pc:grpChg chg="mod">
          <ac:chgData name="Guest User" userId="S::urn:spo:anon#638962396ced1f0f2e6d1f68689b76ae0144027adf127360f9fa3339c17738b9::" providerId="AD" clId="Web-{66C7A6C7-3F34-4199-9D97-0B637019AA7D}" dt="2023-12-18T10:10:34.639" v="19" actId="1076"/>
          <ac:grpSpMkLst>
            <pc:docMk/>
            <pc:sldMk cId="4207984482" sldId="312"/>
            <ac:grpSpMk id="88" creationId="{8F98C9B7-ED5E-E657-78D8-E5B37CF47974}"/>
          </ac:grpSpMkLst>
        </pc:grpChg>
        <pc:cxnChg chg="mod">
          <ac:chgData name="Guest User" userId="S::urn:spo:anon#638962396ced1f0f2e6d1f68689b76ae0144027adf127360f9fa3339c17738b9::" providerId="AD" clId="Web-{66C7A6C7-3F34-4199-9D97-0B637019AA7D}" dt="2023-12-18T10:10:51.108" v="22" actId="1076"/>
          <ac:cxnSpMkLst>
            <pc:docMk/>
            <pc:sldMk cId="4207984482" sldId="312"/>
            <ac:cxnSpMk id="4" creationId="{26D06352-FAA5-56A1-8172-F61935666683}"/>
          </ac:cxnSpMkLst>
        </pc:cxnChg>
        <pc:cxnChg chg="add mod">
          <ac:chgData name="Guest User" userId="S::urn:spo:anon#638962396ced1f0f2e6d1f68689b76ae0144027adf127360f9fa3339c17738b9::" providerId="AD" clId="Web-{66C7A6C7-3F34-4199-9D97-0B637019AA7D}" dt="2023-12-18T10:10:58.171" v="24" actId="1076"/>
          <ac:cxnSpMkLst>
            <pc:docMk/>
            <pc:sldMk cId="4207984482" sldId="312"/>
            <ac:cxnSpMk id="5" creationId="{61C54D22-FE99-57C0-18EF-C60C98281B5A}"/>
          </ac:cxnSpMkLst>
        </pc:cxnChg>
      </pc:sldChg>
    </pc:docChg>
  </pc:docChgLst>
  <pc:docChgLst>
    <pc:chgData name="Người dùng Khách" userId="S::urn:spo:anon#638962396ced1f0f2e6d1f68689b76ae0144027adf127360f9fa3339c17738b9::" providerId="AD" clId="Web-{6BDE61CD-BA51-628E-EB43-5539418803FD}"/>
    <pc:docChg chg="addSld delSld modSld">
      <pc:chgData name="Người dùng Khách" userId="S::urn:spo:anon#638962396ced1f0f2e6d1f68689b76ae0144027adf127360f9fa3339c17738b9::" providerId="AD" clId="Web-{6BDE61CD-BA51-628E-EB43-5539418803FD}" dt="2023-12-20T06:22:22.675" v="512" actId="20577"/>
      <pc:docMkLst>
        <pc:docMk/>
      </pc:docMkLst>
      <pc:sldChg chg="addSp modSp">
        <pc:chgData name="Người dùng Khách" userId="S::urn:spo:anon#638962396ced1f0f2e6d1f68689b76ae0144027adf127360f9fa3339c17738b9::" providerId="AD" clId="Web-{6BDE61CD-BA51-628E-EB43-5539418803FD}" dt="2023-12-20T06:22:22.675" v="512" actId="20577"/>
        <pc:sldMkLst>
          <pc:docMk/>
          <pc:sldMk cId="2121706893" sldId="325"/>
        </pc:sldMkLst>
        <pc:spChg chg="mod">
          <ac:chgData name="Người dùng Khách" userId="S::urn:spo:anon#638962396ced1f0f2e6d1f68689b76ae0144027adf127360f9fa3339c17738b9::" providerId="AD" clId="Web-{6BDE61CD-BA51-628E-EB43-5539418803FD}" dt="2023-12-20T06:22:22.675" v="512" actId="20577"/>
          <ac:spMkLst>
            <pc:docMk/>
            <pc:sldMk cId="2121706893" sldId="325"/>
            <ac:spMk id="9" creationId="{FA264A7A-5CD5-3992-BC45-85E6A4F90350}"/>
          </ac:spMkLst>
        </pc:spChg>
        <pc:picChg chg="add mod">
          <ac:chgData name="Người dùng Khách" userId="S::urn:spo:anon#638962396ced1f0f2e6d1f68689b76ae0144027adf127360f9fa3339c17738b9::" providerId="AD" clId="Web-{6BDE61CD-BA51-628E-EB43-5539418803FD}" dt="2023-12-20T05:33:05.781" v="18" actId="1076"/>
          <ac:picMkLst>
            <pc:docMk/>
            <pc:sldMk cId="2121706893" sldId="325"/>
            <ac:picMk id="4" creationId="{24C3CC32-2D0A-A91F-A5C7-D7576510EC61}"/>
          </ac:picMkLst>
        </pc:picChg>
      </pc:sldChg>
      <pc:sldChg chg="modSp del">
        <pc:chgData name="Người dùng Khách" userId="S::urn:spo:anon#638962396ced1f0f2e6d1f68689b76ae0144027adf127360f9fa3339c17738b9::" providerId="AD" clId="Web-{6BDE61CD-BA51-628E-EB43-5539418803FD}" dt="2023-12-20T05:33:43.064" v="27"/>
        <pc:sldMkLst>
          <pc:docMk/>
          <pc:sldMk cId="3467596055" sldId="326"/>
        </pc:sldMkLst>
        <pc:spChg chg="mod">
          <ac:chgData name="Người dùng Khách" userId="S::urn:spo:anon#638962396ced1f0f2e6d1f68689b76ae0144027adf127360f9fa3339c17738b9::" providerId="AD" clId="Web-{6BDE61CD-BA51-628E-EB43-5539418803FD}" dt="2023-12-20T05:33:35.157" v="26" actId="1076"/>
          <ac:spMkLst>
            <pc:docMk/>
            <pc:sldMk cId="3467596055" sldId="326"/>
            <ac:spMk id="4" creationId="{3ECD5F57-9C27-47A6-80D2-46C96CB6156A}"/>
          </ac:spMkLst>
        </pc:spChg>
      </pc:sldChg>
      <pc:sldChg chg="modNotes">
        <pc:chgData name="Người dùng Khách" userId="S::urn:spo:anon#638962396ced1f0f2e6d1f68689b76ae0144027adf127360f9fa3339c17738b9::" providerId="AD" clId="Web-{6BDE61CD-BA51-628E-EB43-5539418803FD}" dt="2023-12-20T05:52:22.632" v="502"/>
        <pc:sldMkLst>
          <pc:docMk/>
          <pc:sldMk cId="1893739947" sldId="333"/>
        </pc:sldMkLst>
      </pc:sldChg>
      <pc:sldChg chg="modSp">
        <pc:chgData name="Người dùng Khách" userId="S::urn:spo:anon#638962396ced1f0f2e6d1f68689b76ae0144027adf127360f9fa3339c17738b9::" providerId="AD" clId="Web-{6BDE61CD-BA51-628E-EB43-5539418803FD}" dt="2023-12-20T05:40:22.843" v="174" actId="14100"/>
        <pc:sldMkLst>
          <pc:docMk/>
          <pc:sldMk cId="3824748432" sldId="336"/>
        </pc:sldMkLst>
        <pc:picChg chg="mod">
          <ac:chgData name="Người dùng Khách" userId="S::urn:spo:anon#638962396ced1f0f2e6d1f68689b76ae0144027adf127360f9fa3339c17738b9::" providerId="AD" clId="Web-{6BDE61CD-BA51-628E-EB43-5539418803FD}" dt="2023-12-20T05:40:22.843" v="174" actId="14100"/>
          <ac:picMkLst>
            <pc:docMk/>
            <pc:sldMk cId="3824748432" sldId="336"/>
            <ac:picMk id="2" creationId="{48D78D7B-B724-4649-816E-6219CDFC6E3C}"/>
          </ac:picMkLst>
        </pc:picChg>
      </pc:sldChg>
      <pc:sldChg chg="modSp addAnim">
        <pc:chgData name="Người dùng Khách" userId="S::urn:spo:anon#638962396ced1f0f2e6d1f68689b76ae0144027adf127360f9fa3339c17738b9::" providerId="AD" clId="Web-{6BDE61CD-BA51-628E-EB43-5539418803FD}" dt="2023-12-20T05:59:57.193" v="505"/>
        <pc:sldMkLst>
          <pc:docMk/>
          <pc:sldMk cId="492162396" sldId="338"/>
        </pc:sldMkLst>
        <pc:spChg chg="mod">
          <ac:chgData name="Người dùng Khách" userId="S::urn:spo:anon#638962396ced1f0f2e6d1f68689b76ae0144027adf127360f9fa3339c17738b9::" providerId="AD" clId="Web-{6BDE61CD-BA51-628E-EB43-5539418803FD}" dt="2023-12-20T05:41:22.266" v="177" actId="20577"/>
          <ac:spMkLst>
            <pc:docMk/>
            <pc:sldMk cId="492162396" sldId="338"/>
            <ac:spMk id="5" creationId="{AD4E1D48-CF7F-0EF2-E0DB-C93D73BFFAAC}"/>
          </ac:spMkLst>
        </pc:spChg>
      </pc:sldChg>
      <pc:sldChg chg="modSp addAnim delAnim">
        <pc:chgData name="Người dùng Khách" userId="S::urn:spo:anon#638962396ced1f0f2e6d1f68689b76ae0144027adf127360f9fa3339c17738b9::" providerId="AD" clId="Web-{6BDE61CD-BA51-628E-EB43-5539418803FD}" dt="2023-12-20T06:00:14.585" v="509"/>
        <pc:sldMkLst>
          <pc:docMk/>
          <pc:sldMk cId="793430500" sldId="339"/>
        </pc:sldMkLst>
        <pc:spChg chg="mod">
          <ac:chgData name="Người dùng Khách" userId="S::urn:spo:anon#638962396ced1f0f2e6d1f68689b76ae0144027adf127360f9fa3339c17738b9::" providerId="AD" clId="Web-{6BDE61CD-BA51-628E-EB43-5539418803FD}" dt="2023-12-20T05:41:35.954" v="181" actId="20577"/>
          <ac:spMkLst>
            <pc:docMk/>
            <pc:sldMk cId="793430500" sldId="339"/>
            <ac:spMk id="5" creationId="{593A76C0-13B2-749E-38E9-A8D57EEDCFF5}"/>
          </ac:spMkLst>
        </pc:spChg>
      </pc:sldChg>
      <pc:sldChg chg="del">
        <pc:chgData name="Người dùng Khách" userId="S::urn:spo:anon#638962396ced1f0f2e6d1f68689b76ae0144027adf127360f9fa3339c17738b9::" providerId="AD" clId="Web-{6BDE61CD-BA51-628E-EB43-5539418803FD}" dt="2023-12-20T05:33:43.470" v="28"/>
        <pc:sldMkLst>
          <pc:docMk/>
          <pc:sldMk cId="3704224905" sldId="340"/>
        </pc:sldMkLst>
      </pc:sldChg>
      <pc:sldChg chg="del">
        <pc:chgData name="Người dùng Khách" userId="S::urn:spo:anon#638962396ced1f0f2e6d1f68689b76ae0144027adf127360f9fa3339c17738b9::" providerId="AD" clId="Web-{6BDE61CD-BA51-628E-EB43-5539418803FD}" dt="2023-12-20T05:33:44.486" v="29"/>
        <pc:sldMkLst>
          <pc:docMk/>
          <pc:sldMk cId="1407717928" sldId="341"/>
        </pc:sldMkLst>
      </pc:sldChg>
      <pc:sldChg chg="modSp addAnim">
        <pc:chgData name="Người dùng Khách" userId="S::urn:spo:anon#638962396ced1f0f2e6d1f68689b76ae0144027adf127360f9fa3339c17738b9::" providerId="AD" clId="Web-{6BDE61CD-BA51-628E-EB43-5539418803FD}" dt="2023-12-20T06:00:38.867" v="510"/>
        <pc:sldMkLst>
          <pc:docMk/>
          <pc:sldMk cId="2121377200" sldId="342"/>
        </pc:sldMkLst>
        <pc:spChg chg="mod">
          <ac:chgData name="Người dùng Khách" userId="S::urn:spo:anon#638962396ced1f0f2e6d1f68689b76ae0144027adf127360f9fa3339c17738b9::" providerId="AD" clId="Web-{6BDE61CD-BA51-628E-EB43-5539418803FD}" dt="2023-12-20T05:41:49.205" v="186" actId="20577"/>
          <ac:spMkLst>
            <pc:docMk/>
            <pc:sldMk cId="2121377200" sldId="342"/>
            <ac:spMk id="5" creationId="{5397F818-A88A-CDD1-039A-A78AD7B9F07D}"/>
          </ac:spMkLst>
        </pc:spChg>
      </pc:sldChg>
      <pc:sldChg chg="del">
        <pc:chgData name="Người dùng Khách" userId="S::urn:spo:anon#638962396ced1f0f2e6d1f68689b76ae0144027adf127360f9fa3339c17738b9::" providerId="AD" clId="Web-{6BDE61CD-BA51-628E-EB43-5539418803FD}" dt="2023-12-20T05:33:44.845" v="30"/>
        <pc:sldMkLst>
          <pc:docMk/>
          <pc:sldMk cId="3162917175" sldId="343"/>
        </pc:sldMkLst>
      </pc:sldChg>
      <pc:sldChg chg="modSp modNotes">
        <pc:chgData name="Người dùng Khách" userId="S::urn:spo:anon#638962396ced1f0f2e6d1f68689b76ae0144027adf127360f9fa3339c17738b9::" providerId="AD" clId="Web-{6BDE61CD-BA51-628E-EB43-5539418803FD}" dt="2023-12-20T05:46:08.807" v="490"/>
        <pc:sldMkLst>
          <pc:docMk/>
          <pc:sldMk cId="3046785654" sldId="344"/>
        </pc:sldMkLst>
        <pc:spChg chg="mod">
          <ac:chgData name="Người dùng Khách" userId="S::urn:spo:anon#638962396ced1f0f2e6d1f68689b76ae0144027adf127360f9fa3339c17738b9::" providerId="AD" clId="Web-{6BDE61CD-BA51-628E-EB43-5539418803FD}" dt="2023-12-20T05:38:43.074" v="170" actId="20577"/>
          <ac:spMkLst>
            <pc:docMk/>
            <pc:sldMk cId="3046785654" sldId="344"/>
            <ac:spMk id="783" creationId="{85EBD97B-EE0D-0AB9-06D8-499992EF8421}"/>
          </ac:spMkLst>
        </pc:spChg>
      </pc:sldChg>
      <pc:sldChg chg="addSp delSp modSp add replId modNotes">
        <pc:chgData name="Người dùng Khách" userId="S::urn:spo:anon#638962396ced1f0f2e6d1f68689b76ae0144027adf127360f9fa3339c17738b9::" providerId="AD" clId="Web-{6BDE61CD-BA51-628E-EB43-5539418803FD}" dt="2023-12-20T05:42:38.878" v="228"/>
        <pc:sldMkLst>
          <pc:docMk/>
          <pc:sldMk cId="3701108498" sldId="346"/>
        </pc:sldMkLst>
        <pc:spChg chg="mod">
          <ac:chgData name="Người dùng Khách" userId="S::urn:spo:anon#638962396ced1f0f2e6d1f68689b76ae0144027adf127360f9fa3339c17738b9::" providerId="AD" clId="Web-{6BDE61CD-BA51-628E-EB43-5539418803FD}" dt="2023-12-20T05:33:54.845" v="37" actId="20577"/>
          <ac:spMkLst>
            <pc:docMk/>
            <pc:sldMk cId="3701108498" sldId="346"/>
            <ac:spMk id="2" creationId="{0DC72A02-9AE2-989F-868F-718C16FCD861}"/>
          </ac:spMkLst>
        </pc:spChg>
        <pc:spChg chg="mod">
          <ac:chgData name="Người dùng Khách" userId="S::urn:spo:anon#638962396ced1f0f2e6d1f68689b76ae0144027adf127360f9fa3339c17738b9::" providerId="AD" clId="Web-{6BDE61CD-BA51-628E-EB43-5539418803FD}" dt="2023-12-20T05:35:31.317" v="100" actId="20577"/>
          <ac:spMkLst>
            <pc:docMk/>
            <pc:sldMk cId="3701108498" sldId="346"/>
            <ac:spMk id="9" creationId="{99507985-C103-6E44-836C-8285F7284DE7}"/>
          </ac:spMkLst>
        </pc:spChg>
        <pc:picChg chg="del">
          <ac:chgData name="Người dùng Khách" userId="S::urn:spo:anon#638962396ced1f0f2e6d1f68689b76ae0144027adf127360f9fa3339c17738b9::" providerId="AD" clId="Web-{6BDE61CD-BA51-628E-EB43-5539418803FD}" dt="2023-12-20T05:34:29.893" v="65"/>
          <ac:picMkLst>
            <pc:docMk/>
            <pc:sldMk cId="3701108498" sldId="346"/>
            <ac:picMk id="4" creationId="{597F77DE-9360-4C27-DB46-D3B3B42B5390}"/>
          </ac:picMkLst>
        </pc:picChg>
        <pc:picChg chg="add del mod">
          <ac:chgData name="Người dùng Khách" userId="S::urn:spo:anon#638962396ced1f0f2e6d1f68689b76ae0144027adf127360f9fa3339c17738b9::" providerId="AD" clId="Web-{6BDE61CD-BA51-628E-EB43-5539418803FD}" dt="2023-12-20T05:34:27.800" v="64"/>
          <ac:picMkLst>
            <pc:docMk/>
            <pc:sldMk cId="3701108498" sldId="346"/>
            <ac:picMk id="5" creationId="{C6E80489-E757-15EC-4B15-6CADB5636256}"/>
          </ac:picMkLst>
        </pc:picChg>
        <pc:picChg chg="add mod">
          <ac:chgData name="Người dùng Khách" userId="S::urn:spo:anon#638962396ced1f0f2e6d1f68689b76ae0144027adf127360f9fa3339c17738b9::" providerId="AD" clId="Web-{6BDE61CD-BA51-628E-EB43-5539418803FD}" dt="2023-12-20T05:34:39.784" v="69" actId="1076"/>
          <ac:picMkLst>
            <pc:docMk/>
            <pc:sldMk cId="3701108498" sldId="346"/>
            <ac:picMk id="6" creationId="{A23AA07C-6CD9-F956-98EA-A537B11499F8}"/>
          </ac:picMkLst>
        </pc:picChg>
      </pc:sldChg>
      <pc:sldChg chg="addSp delSp modSp add replId modNotes">
        <pc:chgData name="Người dùng Khách" userId="S::urn:spo:anon#638962396ced1f0f2e6d1f68689b76ae0144027adf127360f9fa3339c17738b9::" providerId="AD" clId="Web-{6BDE61CD-BA51-628E-EB43-5539418803FD}" dt="2023-12-20T05:43:41.802" v="300"/>
        <pc:sldMkLst>
          <pc:docMk/>
          <pc:sldMk cId="3946543752" sldId="347"/>
        </pc:sldMkLst>
        <pc:spChg chg="mod">
          <ac:chgData name="Người dùng Khách" userId="S::urn:spo:anon#638962396ced1f0f2e6d1f68689b76ae0144027adf127360f9fa3339c17738b9::" providerId="AD" clId="Web-{6BDE61CD-BA51-628E-EB43-5539418803FD}" dt="2023-12-20T05:34:03.752" v="47" actId="20577"/>
          <ac:spMkLst>
            <pc:docMk/>
            <pc:sldMk cId="3946543752" sldId="347"/>
            <ac:spMk id="2" creationId="{DB980D0F-6344-D1F6-DAA2-BD1EE0627786}"/>
          </ac:spMkLst>
        </pc:spChg>
        <pc:spChg chg="mod">
          <ac:chgData name="Người dùng Khách" userId="S::urn:spo:anon#638962396ced1f0f2e6d1f68689b76ae0144027adf127360f9fa3339c17738b9::" providerId="AD" clId="Web-{6BDE61CD-BA51-628E-EB43-5539418803FD}" dt="2023-12-20T05:35:22.926" v="94" actId="20577"/>
          <ac:spMkLst>
            <pc:docMk/>
            <pc:sldMk cId="3946543752" sldId="347"/>
            <ac:spMk id="9" creationId="{7BC62218-C7E0-8C05-961A-CDE917F802DE}"/>
          </ac:spMkLst>
        </pc:spChg>
        <pc:picChg chg="del">
          <ac:chgData name="Người dùng Khách" userId="S::urn:spo:anon#638962396ced1f0f2e6d1f68689b76ae0144027adf127360f9fa3339c17738b9::" providerId="AD" clId="Web-{6BDE61CD-BA51-628E-EB43-5539418803FD}" dt="2023-12-20T05:34:47.441" v="70"/>
          <ac:picMkLst>
            <pc:docMk/>
            <pc:sldMk cId="3946543752" sldId="347"/>
            <ac:picMk id="4" creationId="{399B5D76-7984-EAE2-2DC4-86D34DE66CBB}"/>
          </ac:picMkLst>
        </pc:picChg>
        <pc:picChg chg="add mod">
          <ac:chgData name="Người dùng Khách" userId="S::urn:spo:anon#638962396ced1f0f2e6d1f68689b76ae0144027adf127360f9fa3339c17738b9::" providerId="AD" clId="Web-{6BDE61CD-BA51-628E-EB43-5539418803FD}" dt="2023-12-20T05:34:56.160" v="73" actId="1076"/>
          <ac:picMkLst>
            <pc:docMk/>
            <pc:sldMk cId="3946543752" sldId="347"/>
            <ac:picMk id="5" creationId="{4463D0FB-5A18-6057-C40B-78701675B932}"/>
          </ac:picMkLst>
        </pc:picChg>
      </pc:sldChg>
      <pc:sldChg chg="addSp delSp modSp add replId modNotes">
        <pc:chgData name="Người dùng Khách" userId="S::urn:spo:anon#638962396ced1f0f2e6d1f68689b76ae0144027adf127360f9fa3339c17738b9::" providerId="AD" clId="Web-{6BDE61CD-BA51-628E-EB43-5539418803FD}" dt="2023-12-20T05:44:27.335" v="348"/>
        <pc:sldMkLst>
          <pc:docMk/>
          <pc:sldMk cId="1388026990" sldId="348"/>
        </pc:sldMkLst>
        <pc:spChg chg="mod">
          <ac:chgData name="Người dùng Khách" userId="S::urn:spo:anon#638962396ced1f0f2e6d1f68689b76ae0144027adf127360f9fa3339c17738b9::" providerId="AD" clId="Web-{6BDE61CD-BA51-628E-EB43-5539418803FD}" dt="2023-12-20T05:34:13.346" v="59" actId="20577"/>
          <ac:spMkLst>
            <pc:docMk/>
            <pc:sldMk cId="1388026990" sldId="348"/>
            <ac:spMk id="2" creationId="{EE2A1FD2-FF90-D8B0-B789-60192AA2B5CB}"/>
          </ac:spMkLst>
        </pc:spChg>
        <pc:spChg chg="mod">
          <ac:chgData name="Người dùng Khách" userId="S::urn:spo:anon#638962396ced1f0f2e6d1f68689b76ae0144027adf127360f9fa3339c17738b9::" providerId="AD" clId="Web-{6BDE61CD-BA51-628E-EB43-5539418803FD}" dt="2023-12-20T05:36:19.147" v="142" actId="20577"/>
          <ac:spMkLst>
            <pc:docMk/>
            <pc:sldMk cId="1388026990" sldId="348"/>
            <ac:spMk id="9" creationId="{568AC942-6F7E-E7A2-83C8-30446BCBDE61}"/>
          </ac:spMkLst>
        </pc:spChg>
        <pc:picChg chg="del">
          <ac:chgData name="Người dùng Khách" userId="S::urn:spo:anon#638962396ced1f0f2e6d1f68689b76ae0144027adf127360f9fa3339c17738b9::" providerId="AD" clId="Web-{6BDE61CD-BA51-628E-EB43-5539418803FD}" dt="2023-12-20T05:35:39.818" v="101"/>
          <ac:picMkLst>
            <pc:docMk/>
            <pc:sldMk cId="1388026990" sldId="348"/>
            <ac:picMk id="4" creationId="{A71E3FED-7707-850B-9284-DEBAAE520A27}"/>
          </ac:picMkLst>
        </pc:picChg>
        <pc:picChg chg="add mod">
          <ac:chgData name="Người dùng Khách" userId="S::urn:spo:anon#638962396ced1f0f2e6d1f68689b76ae0144027adf127360f9fa3339c17738b9::" providerId="AD" clId="Web-{6BDE61CD-BA51-628E-EB43-5539418803FD}" dt="2023-12-20T05:35:49.505" v="104" actId="1076"/>
          <ac:picMkLst>
            <pc:docMk/>
            <pc:sldMk cId="1388026990" sldId="348"/>
            <ac:picMk id="5" creationId="{DCB91D4D-9D0E-5CC3-7B48-BBDFD986A2CB}"/>
          </ac:picMkLst>
        </pc:picChg>
      </pc:sldChg>
      <pc:sldChg chg="addSp delSp modSp add replId modNotes">
        <pc:chgData name="Người dùng Khách" userId="S::urn:spo:anon#638962396ced1f0f2e6d1f68689b76ae0144027adf127360f9fa3339c17738b9::" providerId="AD" clId="Web-{6BDE61CD-BA51-628E-EB43-5539418803FD}" dt="2023-12-20T05:45:45.509" v="453"/>
        <pc:sldMkLst>
          <pc:docMk/>
          <pc:sldMk cId="2435594561" sldId="349"/>
        </pc:sldMkLst>
        <pc:spChg chg="mod">
          <ac:chgData name="Người dùng Khách" userId="S::urn:spo:anon#638962396ced1f0f2e6d1f68689b76ae0144027adf127360f9fa3339c17738b9::" providerId="AD" clId="Web-{6BDE61CD-BA51-628E-EB43-5539418803FD}" dt="2023-12-20T05:34:16.409" v="62" actId="20577"/>
          <ac:spMkLst>
            <pc:docMk/>
            <pc:sldMk cId="2435594561" sldId="349"/>
            <ac:spMk id="2" creationId="{73C9F3F7-F603-38D5-47A8-0EAC80D9EBC3}"/>
          </ac:spMkLst>
        </pc:spChg>
        <pc:spChg chg="mod">
          <ac:chgData name="Người dùng Khách" userId="S::urn:spo:anon#638962396ced1f0f2e6d1f68689b76ae0144027adf127360f9fa3339c17738b9::" providerId="AD" clId="Web-{6BDE61CD-BA51-628E-EB43-5539418803FD}" dt="2023-12-20T05:36:58.039" v="160" actId="20577"/>
          <ac:spMkLst>
            <pc:docMk/>
            <pc:sldMk cId="2435594561" sldId="349"/>
            <ac:spMk id="9" creationId="{A08A02A8-66CC-A100-48D4-9FC46B887532}"/>
          </ac:spMkLst>
        </pc:spChg>
        <pc:picChg chg="del">
          <ac:chgData name="Người dùng Khách" userId="S::urn:spo:anon#638962396ced1f0f2e6d1f68689b76ae0144027adf127360f9fa3339c17738b9::" providerId="AD" clId="Web-{6BDE61CD-BA51-628E-EB43-5539418803FD}" dt="2023-12-20T05:36:32.429" v="143"/>
          <ac:picMkLst>
            <pc:docMk/>
            <pc:sldMk cId="2435594561" sldId="349"/>
            <ac:picMk id="4" creationId="{66AD3744-46D6-9839-85E9-37ABC909E0C9}"/>
          </ac:picMkLst>
        </pc:picChg>
        <pc:picChg chg="add mod">
          <ac:chgData name="Người dùng Khách" userId="S::urn:spo:anon#638962396ced1f0f2e6d1f68689b76ae0144027adf127360f9fa3339c17738b9::" providerId="AD" clId="Web-{6BDE61CD-BA51-628E-EB43-5539418803FD}" dt="2023-12-20T05:36:42.148" v="147" actId="1076"/>
          <ac:picMkLst>
            <pc:docMk/>
            <pc:sldMk cId="2435594561" sldId="349"/>
            <ac:picMk id="5" creationId="{B8280436-7DDE-1B41-459A-DAF09D1E18D7}"/>
          </ac:picMkLst>
        </pc:picChg>
      </pc:sldChg>
    </pc:docChg>
  </pc:docChgLst>
  <pc:docChgLst>
    <pc:chgData name="Ho Ngoc Anh 20214877" userId="S::anh.hn214877@sis.hust.edu.vn::8da0b55f-0d38-4b58-a351-5e4fd71cc65c" providerId="AD" clId="Web-{FF2D5EB4-EF24-796C-9963-971FA2AC7137}"/>
    <pc:docChg chg="addSld delSld modSld">
      <pc:chgData name="Ho Ngoc Anh 20214877" userId="S::anh.hn214877@sis.hust.edu.vn::8da0b55f-0d38-4b58-a351-5e4fd71cc65c" providerId="AD" clId="Web-{FF2D5EB4-EF24-796C-9963-971FA2AC7137}" dt="2023-12-20T06:39:27.270" v="417" actId="20577"/>
      <pc:docMkLst>
        <pc:docMk/>
      </pc:docMkLst>
      <pc:sldChg chg="delSp modSp del">
        <pc:chgData name="Ho Ngoc Anh 20214877" userId="S::anh.hn214877@sis.hust.edu.vn::8da0b55f-0d38-4b58-a351-5e4fd71cc65c" providerId="AD" clId="Web-{FF2D5EB4-EF24-796C-9963-971FA2AC7137}" dt="2023-12-20T06:34:22.509" v="413"/>
        <pc:sldMkLst>
          <pc:docMk/>
          <pc:sldMk cId="2784882478" sldId="329"/>
        </pc:sldMkLst>
        <pc:spChg chg="del mod">
          <ac:chgData name="Ho Ngoc Anh 20214877" userId="S::anh.hn214877@sis.hust.edu.vn::8da0b55f-0d38-4b58-a351-5e4fd71cc65c" providerId="AD" clId="Web-{FF2D5EB4-EF24-796C-9963-971FA2AC7137}" dt="2023-12-20T06:33:45.461" v="412"/>
          <ac:spMkLst>
            <pc:docMk/>
            <pc:sldMk cId="2784882478" sldId="329"/>
            <ac:spMk id="3" creationId="{C7569A77-4AC1-02FB-90EB-294D3DDB455C}"/>
          </ac:spMkLst>
        </pc:spChg>
        <pc:picChg chg="del">
          <ac:chgData name="Ho Ngoc Anh 20214877" userId="S::anh.hn214877@sis.hust.edu.vn::8da0b55f-0d38-4b58-a351-5e4fd71cc65c" providerId="AD" clId="Web-{FF2D5EB4-EF24-796C-9963-971FA2AC7137}" dt="2023-12-20T06:33:40.555" v="407"/>
          <ac:picMkLst>
            <pc:docMk/>
            <pc:sldMk cId="2784882478" sldId="329"/>
            <ac:picMk id="2" creationId="{1AD52443-3E27-954C-CE7F-03D3E2AB15A8}"/>
          </ac:picMkLst>
        </pc:picChg>
      </pc:sldChg>
      <pc:sldChg chg="addSp modSp">
        <pc:chgData name="Ho Ngoc Anh 20214877" userId="S::anh.hn214877@sis.hust.edu.vn::8da0b55f-0d38-4b58-a351-5e4fd71cc65c" providerId="AD" clId="Web-{FF2D5EB4-EF24-796C-9963-971FA2AC7137}" dt="2023-12-20T06:38:30.408" v="414" actId="20577"/>
        <pc:sldMkLst>
          <pc:docMk/>
          <pc:sldMk cId="3824748432" sldId="336"/>
        </pc:sldMkLst>
        <pc:spChg chg="add mod">
          <ac:chgData name="Ho Ngoc Anh 20214877" userId="S::anh.hn214877@sis.hust.edu.vn::8da0b55f-0d38-4b58-a351-5e4fd71cc65c" providerId="AD" clId="Web-{FF2D5EB4-EF24-796C-9963-971FA2AC7137}" dt="2023-12-20T06:38:30.408" v="414" actId="20577"/>
          <ac:spMkLst>
            <pc:docMk/>
            <pc:sldMk cId="3824748432" sldId="336"/>
            <ac:spMk id="5" creationId="{06B7EFBB-C504-AE16-91CB-0BB0497D972F}"/>
          </ac:spMkLst>
        </pc:spChg>
      </pc:sldChg>
      <pc:sldChg chg="addSp modSp">
        <pc:chgData name="Ho Ngoc Anh 20214877" userId="S::anh.hn214877@sis.hust.edu.vn::8da0b55f-0d38-4b58-a351-5e4fd71cc65c" providerId="AD" clId="Web-{FF2D5EB4-EF24-796C-9963-971FA2AC7137}" dt="2023-12-20T06:39:27.270" v="417" actId="20577"/>
        <pc:sldMkLst>
          <pc:docMk/>
          <pc:sldMk cId="1707574133" sldId="337"/>
        </pc:sldMkLst>
        <pc:spChg chg="add mod">
          <ac:chgData name="Ho Ngoc Anh 20214877" userId="S::anh.hn214877@sis.hust.edu.vn::8da0b55f-0d38-4b58-a351-5e4fd71cc65c" providerId="AD" clId="Web-{FF2D5EB4-EF24-796C-9963-971FA2AC7137}" dt="2023-12-20T06:39:27.270" v="417" actId="20577"/>
          <ac:spMkLst>
            <pc:docMk/>
            <pc:sldMk cId="1707574133" sldId="337"/>
            <ac:spMk id="5" creationId="{F3B05E9C-5755-8676-EE24-CB3EF53BB38C}"/>
          </ac:spMkLst>
        </pc:spChg>
        <pc:picChg chg="mod">
          <ac:chgData name="Ho Ngoc Anh 20214877" userId="S::anh.hn214877@sis.hust.edu.vn::8da0b55f-0d38-4b58-a351-5e4fd71cc65c" providerId="AD" clId="Web-{FF2D5EB4-EF24-796C-9963-971FA2AC7137}" dt="2023-12-20T06:04:25.746" v="263" actId="1076"/>
          <ac:picMkLst>
            <pc:docMk/>
            <pc:sldMk cId="1707574133" sldId="337"/>
            <ac:picMk id="3" creationId="{D27C573E-B4CF-FAE4-ED98-E1DE170E1E0B}"/>
          </ac:picMkLst>
        </pc:picChg>
      </pc:sldChg>
      <pc:sldChg chg="modSp">
        <pc:chgData name="Ho Ngoc Anh 20214877" userId="S::anh.hn214877@sis.hust.edu.vn::8da0b55f-0d38-4b58-a351-5e4fd71cc65c" providerId="AD" clId="Web-{FF2D5EB4-EF24-796C-9963-971FA2AC7137}" dt="2023-12-20T06:22:35.251" v="405" actId="14100"/>
        <pc:sldMkLst>
          <pc:docMk/>
          <pc:sldMk cId="3046785654" sldId="344"/>
        </pc:sldMkLst>
        <pc:spChg chg="mod">
          <ac:chgData name="Ho Ngoc Anh 20214877" userId="S::anh.hn214877@sis.hust.edu.vn::8da0b55f-0d38-4b58-a351-5e4fd71cc65c" providerId="AD" clId="Web-{FF2D5EB4-EF24-796C-9963-971FA2AC7137}" dt="2023-12-20T06:22:35.251" v="405" actId="14100"/>
          <ac:spMkLst>
            <pc:docMk/>
            <pc:sldMk cId="3046785654" sldId="344"/>
            <ac:spMk id="783" creationId="{85EBD97B-EE0D-0AB9-06D8-499992EF8421}"/>
          </ac:spMkLst>
        </pc:spChg>
      </pc:sldChg>
      <pc:sldChg chg="add replId">
        <pc:chgData name="Ho Ngoc Anh 20214877" userId="S::anh.hn214877@sis.hust.edu.vn::8da0b55f-0d38-4b58-a351-5e4fd71cc65c" providerId="AD" clId="Web-{FF2D5EB4-EF24-796C-9963-971FA2AC7137}" dt="2023-12-20T06:33:38.773" v="406"/>
        <pc:sldMkLst>
          <pc:docMk/>
          <pc:sldMk cId="1917653419" sldId="350"/>
        </pc:sldMkLst>
      </pc:sldChg>
    </pc:docChg>
  </pc:docChgLst>
  <pc:docChgLst>
    <pc:chgData name="Người dùng Khách" userId="S::urn:spo:anon#638962396ced1f0f2e6d1f68689b76ae0144027adf127360f9fa3339c17738b9::" providerId="AD" clId="Web-{1BB47901-F38B-774C-1AA9-19EF195E5636}"/>
    <pc:docChg chg="addSld delSld modSld sldOrd">
      <pc:chgData name="Người dùng Khách" userId="S::urn:spo:anon#638962396ced1f0f2e6d1f68689b76ae0144027adf127360f9fa3339c17738b9::" providerId="AD" clId="Web-{1BB47901-F38B-774C-1AA9-19EF195E5636}" dt="2023-12-19T10:19:18.472" v="182"/>
      <pc:docMkLst>
        <pc:docMk/>
      </pc:docMkLst>
      <pc:sldChg chg="ord">
        <pc:chgData name="Người dùng Khách" userId="S::urn:spo:anon#638962396ced1f0f2e6d1f68689b76ae0144027adf127360f9fa3339c17738b9::" providerId="AD" clId="Web-{1BB47901-F38B-774C-1AA9-19EF195E5636}" dt="2023-12-19T07:51:27.848" v="100"/>
        <pc:sldMkLst>
          <pc:docMk/>
          <pc:sldMk cId="2180838211" sldId="293"/>
        </pc:sldMkLst>
      </pc:sldChg>
      <pc:sldChg chg="ord">
        <pc:chgData name="Người dùng Khách" userId="S::urn:spo:anon#638962396ced1f0f2e6d1f68689b76ae0144027adf127360f9fa3339c17738b9::" providerId="AD" clId="Web-{1BB47901-F38B-774C-1AA9-19EF195E5636}" dt="2023-12-19T08:08:11.573" v="158"/>
        <pc:sldMkLst>
          <pc:docMk/>
          <pc:sldMk cId="3466001617" sldId="306"/>
        </pc:sldMkLst>
      </pc:sldChg>
      <pc:sldChg chg="ord">
        <pc:chgData name="Người dùng Khách" userId="S::urn:spo:anon#638962396ced1f0f2e6d1f68689b76ae0144027adf127360f9fa3339c17738b9::" providerId="AD" clId="Web-{1BB47901-F38B-774C-1AA9-19EF195E5636}" dt="2023-12-19T08:07:49.666" v="157"/>
        <pc:sldMkLst>
          <pc:docMk/>
          <pc:sldMk cId="3730326706" sldId="309"/>
        </pc:sldMkLst>
      </pc:sldChg>
      <pc:sldChg chg="addSp delSp modSp addAnim delAnim">
        <pc:chgData name="Người dùng Khách" userId="S::urn:spo:anon#638962396ced1f0f2e6d1f68689b76ae0144027adf127360f9fa3339c17738b9::" providerId="AD" clId="Web-{1BB47901-F38B-774C-1AA9-19EF195E5636}" dt="2023-12-19T10:19:18.472" v="182"/>
        <pc:sldMkLst>
          <pc:docMk/>
          <pc:sldMk cId="680312072" sldId="314"/>
        </pc:sldMkLst>
        <pc:spChg chg="del">
          <ac:chgData name="Người dùng Khách" userId="S::urn:spo:anon#638962396ced1f0f2e6d1f68689b76ae0144027adf127360f9fa3339c17738b9::" providerId="AD" clId="Web-{1BB47901-F38B-774C-1AA9-19EF195E5636}" dt="2023-12-19T07:21:32.911" v="14"/>
          <ac:spMkLst>
            <pc:docMk/>
            <pc:sldMk cId="680312072" sldId="314"/>
            <ac:spMk id="3" creationId="{9E699BC3-EABF-82A5-F2CB-75AC54FF0EDC}"/>
          </ac:spMkLst>
        </pc:spChg>
        <pc:spChg chg="mod">
          <ac:chgData name="Người dùng Khách" userId="S::urn:spo:anon#638962396ced1f0f2e6d1f68689b76ae0144027adf127360f9fa3339c17738b9::" providerId="AD" clId="Web-{1BB47901-F38B-774C-1AA9-19EF195E5636}" dt="2023-12-19T08:00:43.673" v="125" actId="14100"/>
          <ac:spMkLst>
            <pc:docMk/>
            <pc:sldMk cId="680312072" sldId="314"/>
            <ac:spMk id="4" creationId="{188605AF-33B9-C223-51D3-CCC70A221ACC}"/>
          </ac:spMkLst>
        </pc:spChg>
        <pc:picChg chg="add del mod">
          <ac:chgData name="Người dùng Khách" userId="S::urn:spo:anon#638962396ced1f0f2e6d1f68689b76ae0144027adf127360f9fa3339c17738b9::" providerId="AD" clId="Web-{1BB47901-F38B-774C-1AA9-19EF195E5636}" dt="2023-12-19T08:02:17.597" v="142" actId="1076"/>
          <ac:picMkLst>
            <pc:docMk/>
            <pc:sldMk cId="680312072" sldId="314"/>
            <ac:picMk id="2" creationId="{65B7E8DD-41E0-970D-0AE5-8CD099464278}"/>
          </ac:picMkLst>
        </pc:picChg>
        <pc:picChg chg="add mod">
          <ac:chgData name="Người dùng Khách" userId="S::urn:spo:anon#638962396ced1f0f2e6d1f68689b76ae0144027adf127360f9fa3339c17738b9::" providerId="AD" clId="Web-{1BB47901-F38B-774C-1AA9-19EF195E5636}" dt="2023-12-19T08:02:13.644" v="141" actId="1076"/>
          <ac:picMkLst>
            <pc:docMk/>
            <pc:sldMk cId="680312072" sldId="314"/>
            <ac:picMk id="3" creationId="{4B7C1419-6F30-F862-429C-E6DB163AEBCB}"/>
          </ac:picMkLst>
        </pc:picChg>
        <pc:picChg chg="add mod">
          <ac:chgData name="Người dùng Khách" userId="S::urn:spo:anon#638962396ced1f0f2e6d1f68689b76ae0144027adf127360f9fa3339c17738b9::" providerId="AD" clId="Web-{1BB47901-F38B-774C-1AA9-19EF195E5636}" dt="2023-12-19T08:02:10.988" v="140" actId="1076"/>
          <ac:picMkLst>
            <pc:docMk/>
            <pc:sldMk cId="680312072" sldId="314"/>
            <ac:picMk id="5" creationId="{ECA2399B-987B-17EF-BFC6-EB4DE451535B}"/>
          </ac:picMkLst>
        </pc:picChg>
        <pc:picChg chg="add mod">
          <ac:chgData name="Người dùng Khách" userId="S::urn:spo:anon#638962396ced1f0f2e6d1f68689b76ae0144027adf127360f9fa3339c17738b9::" providerId="AD" clId="Web-{1BB47901-F38B-774C-1AA9-19EF195E5636}" dt="2023-12-19T08:02:07.253" v="139" actId="1076"/>
          <ac:picMkLst>
            <pc:docMk/>
            <pc:sldMk cId="680312072" sldId="314"/>
            <ac:picMk id="6" creationId="{D95B35CA-AC7C-D6EE-553F-870109568E2C}"/>
          </ac:picMkLst>
        </pc:picChg>
        <pc:picChg chg="add mod">
          <ac:chgData name="Người dùng Khách" userId="S::urn:spo:anon#638962396ced1f0f2e6d1f68689b76ae0144027adf127360f9fa3339c17738b9::" providerId="AD" clId="Web-{1BB47901-F38B-774C-1AA9-19EF195E5636}" dt="2023-12-19T08:02:06.503" v="138" actId="1076"/>
          <ac:picMkLst>
            <pc:docMk/>
            <pc:sldMk cId="680312072" sldId="314"/>
            <ac:picMk id="7" creationId="{7880A03E-1037-2E0F-374E-26BB4BCAB41C}"/>
          </ac:picMkLst>
        </pc:picChg>
      </pc:sldChg>
      <pc:sldChg chg="modSp">
        <pc:chgData name="Người dùng Khách" userId="S::urn:spo:anon#638962396ced1f0f2e6d1f68689b76ae0144027adf127360f9fa3339c17738b9::" providerId="AD" clId="Web-{1BB47901-F38B-774C-1AA9-19EF195E5636}" dt="2023-12-19T08:06:58.992" v="156" actId="1076"/>
        <pc:sldMkLst>
          <pc:docMk/>
          <pc:sldMk cId="898248553" sldId="315"/>
        </pc:sldMkLst>
        <pc:spChg chg="mod">
          <ac:chgData name="Người dùng Khách" userId="S::urn:spo:anon#638962396ced1f0f2e6d1f68689b76ae0144027adf127360f9fa3339c17738b9::" providerId="AD" clId="Web-{1BB47901-F38B-774C-1AA9-19EF195E5636}" dt="2023-12-19T08:05:02.739" v="146" actId="20577"/>
          <ac:spMkLst>
            <pc:docMk/>
            <pc:sldMk cId="898248553" sldId="315"/>
            <ac:spMk id="6" creationId="{15277D03-78EE-9C39-4E12-BEF2257AC92A}"/>
          </ac:spMkLst>
        </pc:spChg>
        <pc:spChg chg="mod">
          <ac:chgData name="Người dùng Khách" userId="S::urn:spo:anon#638962396ced1f0f2e6d1f68689b76ae0144027adf127360f9fa3339c17738b9::" providerId="AD" clId="Web-{1BB47901-F38B-774C-1AA9-19EF195E5636}" dt="2023-12-19T08:06:58.992" v="156" actId="1076"/>
          <ac:spMkLst>
            <pc:docMk/>
            <pc:sldMk cId="898248553" sldId="315"/>
            <ac:spMk id="7" creationId="{9DE38805-DEB8-9FA1-9E5F-BD12CF269AD2}"/>
          </ac:spMkLst>
        </pc:spChg>
      </pc:sldChg>
      <pc:sldChg chg="ord">
        <pc:chgData name="Người dùng Khách" userId="S::urn:spo:anon#638962396ced1f0f2e6d1f68689b76ae0144027adf127360f9fa3339c17738b9::" providerId="AD" clId="Web-{1BB47901-F38B-774C-1AA9-19EF195E5636}" dt="2023-12-19T08:05:02.801" v="148"/>
        <pc:sldMkLst>
          <pc:docMk/>
          <pc:sldMk cId="4047031923" sldId="323"/>
        </pc:sldMkLst>
      </pc:sldChg>
      <pc:sldChg chg="addSp delSp modSp add ord replId">
        <pc:chgData name="Người dùng Khách" userId="S::urn:spo:anon#638962396ced1f0f2e6d1f68689b76ae0144027adf127360f9fa3339c17738b9::" providerId="AD" clId="Web-{1BB47901-F38B-774C-1AA9-19EF195E5636}" dt="2023-12-19T07:51:27.895" v="101"/>
        <pc:sldMkLst>
          <pc:docMk/>
          <pc:sldMk cId="565578073" sldId="331"/>
        </pc:sldMkLst>
        <pc:spChg chg="mod">
          <ac:chgData name="Người dùng Khách" userId="S::urn:spo:anon#638962396ced1f0f2e6d1f68689b76ae0144027adf127360f9fa3339c17738b9::" providerId="AD" clId="Web-{1BB47901-F38B-774C-1AA9-19EF195E5636}" dt="2023-12-19T07:22:50.133" v="63" actId="1076"/>
          <ac:spMkLst>
            <pc:docMk/>
            <pc:sldMk cId="565578073" sldId="331"/>
            <ac:spMk id="3" creationId="{7E1AD6A8-855B-47D4-42E2-4021DA046FD5}"/>
          </ac:spMkLst>
        </pc:spChg>
        <pc:spChg chg="mod">
          <ac:chgData name="Người dùng Khách" userId="S::urn:spo:anon#638962396ced1f0f2e6d1f68689b76ae0144027adf127360f9fa3339c17738b9::" providerId="AD" clId="Web-{1BB47901-F38B-774C-1AA9-19EF195E5636}" dt="2023-12-19T07:50:39.035" v="98" actId="20577"/>
          <ac:spMkLst>
            <pc:docMk/>
            <pc:sldMk cId="565578073" sldId="331"/>
            <ac:spMk id="4" creationId="{CB2961BA-BFCD-E20B-B7CD-595934C4B0DD}"/>
          </ac:spMkLst>
        </pc:spChg>
        <pc:picChg chg="add del mod">
          <ac:chgData name="Người dùng Khách" userId="S::urn:spo:anon#638962396ced1f0f2e6d1f68689b76ae0144027adf127360f9fa3339c17738b9::" providerId="AD" clId="Web-{1BB47901-F38B-774C-1AA9-19EF195E5636}" dt="2023-12-19T07:41:26.772" v="76"/>
          <ac:picMkLst>
            <pc:docMk/>
            <pc:sldMk cId="565578073" sldId="331"/>
            <ac:picMk id="2" creationId="{1798CA13-518D-DBD2-DC75-C9FFC60184FC}"/>
          </ac:picMkLst>
        </pc:picChg>
        <pc:picChg chg="add del mod">
          <ac:chgData name="Người dùng Khách" userId="S::urn:spo:anon#638962396ced1f0f2e6d1f68689b76ae0144027adf127360f9fa3339c17738b9::" providerId="AD" clId="Web-{1BB47901-F38B-774C-1AA9-19EF195E5636}" dt="2023-12-19T07:43:47.135" v="79"/>
          <ac:picMkLst>
            <pc:docMk/>
            <pc:sldMk cId="565578073" sldId="331"/>
            <ac:picMk id="5" creationId="{1A7D1DA2-55DB-39A3-D88D-598625E2ABD9}"/>
          </ac:picMkLst>
        </pc:picChg>
        <pc:picChg chg="add mod">
          <ac:chgData name="Người dùng Khách" userId="S::urn:spo:anon#638962396ced1f0f2e6d1f68689b76ae0144027adf127360f9fa3339c17738b9::" providerId="AD" clId="Web-{1BB47901-F38B-774C-1AA9-19EF195E5636}" dt="2023-12-19T07:46:45.404" v="81" actId="1076"/>
          <ac:picMkLst>
            <pc:docMk/>
            <pc:sldMk cId="565578073" sldId="331"/>
            <ac:picMk id="6" creationId="{7C0A24FE-821C-8D9C-8823-8D7983C6C837}"/>
          </ac:picMkLst>
        </pc:picChg>
      </pc:sldChg>
      <pc:sldChg chg="add del replId">
        <pc:chgData name="Người dùng Khách" userId="S::urn:spo:anon#638962396ced1f0f2e6d1f68689b76ae0144027adf127360f9fa3339c17738b9::" providerId="AD" clId="Web-{1BB47901-F38B-774C-1AA9-19EF195E5636}" dt="2023-12-19T07:40:01.708" v="73"/>
        <pc:sldMkLst>
          <pc:docMk/>
          <pc:sldMk cId="4194084742" sldId="332"/>
        </pc:sldMkLst>
      </pc:sldChg>
      <pc:sldChg chg="ord">
        <pc:chgData name="Người dùng Khách" userId="S::urn:spo:anon#638962396ced1f0f2e6d1f68689b76ae0144027adf127360f9fa3339c17738b9::" providerId="AD" clId="Web-{1BB47901-F38B-774C-1AA9-19EF195E5636}" dt="2023-12-19T08:39:28.293" v="173"/>
        <pc:sldMkLst>
          <pc:docMk/>
          <pc:sldMk cId="1893739947" sldId="333"/>
        </pc:sldMkLst>
      </pc:sldChg>
      <pc:sldChg chg="addSp delSp modSp add replId">
        <pc:chgData name="Người dùng Khách" userId="S::urn:spo:anon#638962396ced1f0f2e6d1f68689b76ae0144027adf127360f9fa3339c17738b9::" providerId="AD" clId="Web-{1BB47901-F38B-774C-1AA9-19EF195E5636}" dt="2023-12-19T08:11:38.532" v="165" actId="1076"/>
        <pc:sldMkLst>
          <pc:docMk/>
          <pc:sldMk cId="3824748432" sldId="336"/>
        </pc:sldMkLst>
        <pc:picChg chg="add mod">
          <ac:chgData name="Người dùng Khách" userId="S::urn:spo:anon#638962396ced1f0f2e6d1f68689b76ae0144027adf127360f9fa3339c17738b9::" providerId="AD" clId="Web-{1BB47901-F38B-774C-1AA9-19EF195E5636}" dt="2023-12-19T08:11:38.532" v="165" actId="1076"/>
          <ac:picMkLst>
            <pc:docMk/>
            <pc:sldMk cId="3824748432" sldId="336"/>
            <ac:picMk id="2" creationId="{48D78D7B-B724-4649-816E-6219CDFC6E3C}"/>
          </ac:picMkLst>
        </pc:picChg>
        <pc:picChg chg="del">
          <ac:chgData name="Người dùng Khách" userId="S::urn:spo:anon#638962396ced1f0f2e6d1f68689b76ae0144027adf127360f9fa3339c17738b9::" providerId="AD" clId="Web-{1BB47901-F38B-774C-1AA9-19EF195E5636}" dt="2023-12-19T08:11:12.016" v="160"/>
          <ac:picMkLst>
            <pc:docMk/>
            <pc:sldMk cId="3824748432" sldId="336"/>
            <ac:picMk id="3" creationId="{2387AF0F-3D9A-7331-5847-221F33350834}"/>
          </ac:picMkLst>
        </pc:picChg>
      </pc:sldChg>
      <pc:sldChg chg="addSp delSp modSp add replId">
        <pc:chgData name="Người dùng Khách" userId="S::urn:spo:anon#638962396ced1f0f2e6d1f68689b76ae0144027adf127360f9fa3339c17738b9::" providerId="AD" clId="Web-{1BB47901-F38B-774C-1AA9-19EF195E5636}" dt="2023-12-19T08:12:35.690" v="171" actId="1076"/>
        <pc:sldMkLst>
          <pc:docMk/>
          <pc:sldMk cId="1707574133" sldId="337"/>
        </pc:sldMkLst>
        <pc:picChg chg="del">
          <ac:chgData name="Người dùng Khách" userId="S::urn:spo:anon#638962396ced1f0f2e6d1f68689b76ae0144027adf127360f9fa3339c17738b9::" providerId="AD" clId="Web-{1BB47901-F38B-774C-1AA9-19EF195E5636}" dt="2023-12-19T08:11:57.673" v="167"/>
          <ac:picMkLst>
            <pc:docMk/>
            <pc:sldMk cId="1707574133" sldId="337"/>
            <ac:picMk id="2" creationId="{82A007AA-B83F-9211-A49D-F13884E2BAF9}"/>
          </ac:picMkLst>
        </pc:picChg>
        <pc:picChg chg="add mod">
          <ac:chgData name="Người dùng Khách" userId="S::urn:spo:anon#638962396ced1f0f2e6d1f68689b76ae0144027adf127360f9fa3339c17738b9::" providerId="AD" clId="Web-{1BB47901-F38B-774C-1AA9-19EF195E5636}" dt="2023-12-19T08:12:35.690" v="171" actId="1076"/>
          <ac:picMkLst>
            <pc:docMk/>
            <pc:sldMk cId="1707574133" sldId="337"/>
            <ac:picMk id="3" creationId="{D27C573E-B4CF-FAE4-ED98-E1DE170E1E0B}"/>
          </ac:picMkLst>
        </pc:picChg>
      </pc:sldChg>
    </pc:docChg>
  </pc:docChgLst>
  <pc:docChgLst>
    <pc:chgData name="Người dùng Khách" userId="S::urn:spo:anon#638962396ced1f0f2e6d1f68689b76ae0144027adf127360f9fa3339c17738b9::" providerId="AD" clId="Web-{1A60F17D-5937-B1C6-74C4-D4A6825CC8B9}"/>
    <pc:docChg chg="addSld modSld">
      <pc:chgData name="Người dùng Khách" userId="S::urn:spo:anon#638962396ced1f0f2e6d1f68689b76ae0144027adf127360f9fa3339c17738b9::" providerId="AD" clId="Web-{1A60F17D-5937-B1C6-74C4-D4A6825CC8B9}" dt="2023-12-19T17:04:33.999" v="1237"/>
      <pc:docMkLst>
        <pc:docMk/>
      </pc:docMkLst>
      <pc:sldChg chg="addSp delSp modSp modNotes">
        <pc:chgData name="Người dùng Khách" userId="S::urn:spo:anon#638962396ced1f0f2e6d1f68689b76ae0144027adf127360f9fa3339c17738b9::" providerId="AD" clId="Web-{1A60F17D-5937-B1C6-74C4-D4A6825CC8B9}" dt="2023-12-19T17:04:33.999" v="1237"/>
        <pc:sldMkLst>
          <pc:docMk/>
          <pc:sldMk cId="1893739947" sldId="333"/>
        </pc:sldMkLst>
        <pc:picChg chg="add del mod">
          <ac:chgData name="Người dùng Khách" userId="S::urn:spo:anon#638962396ced1f0f2e6d1f68689b76ae0144027adf127360f9fa3339c17738b9::" providerId="AD" clId="Web-{1A60F17D-5937-B1C6-74C4-D4A6825CC8B9}" dt="2023-12-19T16:18:28.591" v="476"/>
          <ac:picMkLst>
            <pc:docMk/>
            <pc:sldMk cId="1893739947" sldId="333"/>
            <ac:picMk id="3" creationId="{38E8F3FF-0240-9B41-82AD-5D7B56110C9F}"/>
          </ac:picMkLst>
        </pc:picChg>
        <pc:picChg chg="add mod">
          <ac:chgData name="Người dùng Khách" userId="S::urn:spo:anon#638962396ced1f0f2e6d1f68689b76ae0144027adf127360f9fa3339c17738b9::" providerId="AD" clId="Web-{1A60F17D-5937-B1C6-74C4-D4A6825CC8B9}" dt="2023-12-19T16:18:47.748" v="481" actId="1076"/>
          <ac:picMkLst>
            <pc:docMk/>
            <pc:sldMk cId="1893739947" sldId="333"/>
            <ac:picMk id="4" creationId="{F9A0D2E0-4C19-0B77-4C95-CE1751391FC0}"/>
          </ac:picMkLst>
        </pc:picChg>
      </pc:sldChg>
      <pc:sldChg chg="modSp modNotes">
        <pc:chgData name="Người dùng Khách" userId="S::urn:spo:anon#638962396ced1f0f2e6d1f68689b76ae0144027adf127360f9fa3339c17738b9::" providerId="AD" clId="Web-{1A60F17D-5937-B1C6-74C4-D4A6825CC8B9}" dt="2023-12-19T16:29:49.849" v="865" actId="20577"/>
        <pc:sldMkLst>
          <pc:docMk/>
          <pc:sldMk cId="492162396" sldId="338"/>
        </pc:sldMkLst>
        <pc:spChg chg="mod">
          <ac:chgData name="Người dùng Khách" userId="S::urn:spo:anon#638962396ced1f0f2e6d1f68689b76ae0144027adf127360f9fa3339c17738b9::" providerId="AD" clId="Web-{1A60F17D-5937-B1C6-74C4-D4A6825CC8B9}" dt="2023-12-19T16:29:49.849" v="865" actId="20577"/>
          <ac:spMkLst>
            <pc:docMk/>
            <pc:sldMk cId="492162396" sldId="338"/>
            <ac:spMk id="5" creationId="{AD4E1D48-CF7F-0EF2-E0DB-C93D73BFFAAC}"/>
          </ac:spMkLst>
        </pc:spChg>
      </pc:sldChg>
      <pc:sldChg chg="modSp modNotes">
        <pc:chgData name="Người dùng Khách" userId="S::urn:spo:anon#638962396ced1f0f2e6d1f68689b76ae0144027adf127360f9fa3339c17738b9::" providerId="AD" clId="Web-{1A60F17D-5937-B1C6-74C4-D4A6825CC8B9}" dt="2023-12-19T16:30:13.913" v="892"/>
        <pc:sldMkLst>
          <pc:docMk/>
          <pc:sldMk cId="793430500" sldId="339"/>
        </pc:sldMkLst>
        <pc:spChg chg="mod">
          <ac:chgData name="Người dùng Khách" userId="S::urn:spo:anon#638962396ced1f0f2e6d1f68689b76ae0144027adf127360f9fa3339c17738b9::" providerId="AD" clId="Web-{1A60F17D-5937-B1C6-74C4-D4A6825CC8B9}" dt="2023-12-19T16:29:42.177" v="852" actId="20577"/>
          <ac:spMkLst>
            <pc:docMk/>
            <pc:sldMk cId="793430500" sldId="339"/>
            <ac:spMk id="5" creationId="{593A76C0-13B2-749E-38E9-A8D57EEDCFF5}"/>
          </ac:spMkLst>
        </pc:spChg>
      </pc:sldChg>
      <pc:sldChg chg="addSp delSp modSp add replId modNotes">
        <pc:chgData name="Người dùng Khách" userId="S::urn:spo:anon#638962396ced1f0f2e6d1f68689b76ae0144027adf127360f9fa3339c17738b9::" providerId="AD" clId="Web-{1A60F17D-5937-B1C6-74C4-D4A6825CC8B9}" dt="2023-12-19T17:04:14.280" v="1206"/>
        <pc:sldMkLst>
          <pc:docMk/>
          <pc:sldMk cId="2121377200" sldId="342"/>
        </pc:sldMkLst>
        <pc:spChg chg="mod">
          <ac:chgData name="Người dùng Khách" userId="S::urn:spo:anon#638962396ced1f0f2e6d1f68689b76ae0144027adf127360f9fa3339c17738b9::" providerId="AD" clId="Web-{1A60F17D-5937-B1C6-74C4-D4A6825CC8B9}" dt="2023-12-19T16:03:29.404" v="17" actId="1076"/>
          <ac:spMkLst>
            <pc:docMk/>
            <pc:sldMk cId="2121377200" sldId="342"/>
            <ac:spMk id="5" creationId="{5397F818-A88A-CDD1-039A-A78AD7B9F07D}"/>
          </ac:spMkLst>
        </pc:spChg>
        <pc:picChg chg="add mod">
          <ac:chgData name="Người dùng Khách" userId="S::urn:spo:anon#638962396ced1f0f2e6d1f68689b76ae0144027adf127360f9fa3339c17738b9::" providerId="AD" clId="Web-{1A60F17D-5937-B1C6-74C4-D4A6825CC8B9}" dt="2023-12-19T16:03:17.294" v="14" actId="1076"/>
          <ac:picMkLst>
            <pc:docMk/>
            <pc:sldMk cId="2121377200" sldId="342"/>
            <ac:picMk id="2" creationId="{DA7F1526-49F4-C06E-1B4B-A6B22069EDEC}"/>
          </ac:picMkLst>
        </pc:picChg>
        <pc:picChg chg="del">
          <ac:chgData name="Người dùng Khách" userId="S::urn:spo:anon#638962396ced1f0f2e6d1f68689b76ae0144027adf127360f9fa3339c17738b9::" providerId="AD" clId="Web-{1A60F17D-5937-B1C6-74C4-D4A6825CC8B9}" dt="2023-12-19T16:02:38.480" v="1"/>
          <ac:picMkLst>
            <pc:docMk/>
            <pc:sldMk cId="2121377200" sldId="342"/>
            <ac:picMk id="3" creationId="{D01064D5-56B1-B0FA-72FA-CDEA72976A16}"/>
          </ac:picMkLst>
        </pc:picChg>
        <pc:picChg chg="del">
          <ac:chgData name="Người dùng Khách" userId="S::urn:spo:anon#638962396ced1f0f2e6d1f68689b76ae0144027adf127360f9fa3339c17738b9::" providerId="AD" clId="Web-{1A60F17D-5937-B1C6-74C4-D4A6825CC8B9}" dt="2023-12-19T16:02:38.792" v="2"/>
          <ac:picMkLst>
            <pc:docMk/>
            <pc:sldMk cId="2121377200" sldId="342"/>
            <ac:picMk id="4" creationId="{5923FA92-F54A-F32F-15E9-6CBCC5564F57}"/>
          </ac:picMkLst>
        </pc:picChg>
        <pc:picChg chg="del">
          <ac:chgData name="Người dùng Khách" userId="S::urn:spo:anon#638962396ced1f0f2e6d1f68689b76ae0144027adf127360f9fa3339c17738b9::" providerId="AD" clId="Web-{1A60F17D-5937-B1C6-74C4-D4A6825CC8B9}" dt="2023-12-19T16:02:39.683" v="3"/>
          <ac:picMkLst>
            <pc:docMk/>
            <pc:sldMk cId="2121377200" sldId="342"/>
            <ac:picMk id="6" creationId="{B69F2948-43C2-804C-51D4-660AB2F88933}"/>
          </ac:picMkLst>
        </pc:picChg>
      </pc:sldChg>
    </pc:docChg>
  </pc:docChgLst>
  <pc:docChgLst>
    <pc:chgData name="Người dùng Khách" userId="S::urn:spo:anon#638962396ced1f0f2e6d1f68689b76ae0144027adf127360f9fa3339c17738b9::" providerId="AD" clId="Web-{7A3B9FD2-A332-F62F-E078-5DF39340DF00}"/>
    <pc:docChg chg="mod addSld delSld modSld">
      <pc:chgData name="Người dùng Khách" userId="S::urn:spo:anon#638962396ced1f0f2e6d1f68689b76ae0144027adf127360f9fa3339c17738b9::" providerId="AD" clId="Web-{7A3B9FD2-A332-F62F-E078-5DF39340DF00}" dt="2023-12-19T19:45:23.782" v="854" actId="20577"/>
      <pc:docMkLst>
        <pc:docMk/>
      </pc:docMkLst>
      <pc:sldChg chg="modSp">
        <pc:chgData name="Người dùng Khách" userId="S::urn:spo:anon#638962396ced1f0f2e6d1f68689b76ae0144027adf127360f9fa3339c17738b9::" providerId="AD" clId="Web-{7A3B9FD2-A332-F62F-E078-5DF39340DF00}" dt="2023-12-19T17:36:50.811" v="102" actId="1076"/>
        <pc:sldMkLst>
          <pc:docMk/>
          <pc:sldMk cId="665000956" sldId="290"/>
        </pc:sldMkLst>
        <pc:spChg chg="mod">
          <ac:chgData name="Người dùng Khách" userId="S::urn:spo:anon#638962396ced1f0f2e6d1f68689b76ae0144027adf127360f9fa3339c17738b9::" providerId="AD" clId="Web-{7A3B9FD2-A332-F62F-E078-5DF39340DF00}" dt="2023-12-19T17:36:50.811" v="102" actId="1076"/>
          <ac:spMkLst>
            <pc:docMk/>
            <pc:sldMk cId="665000956" sldId="290"/>
            <ac:spMk id="3" creationId="{3301748D-0508-DA5F-F914-A004E79DB9BB}"/>
          </ac:spMkLst>
        </pc:spChg>
      </pc:sldChg>
      <pc:sldChg chg="modSp addCm delCm">
        <pc:chgData name="Người dùng Khách" userId="S::urn:spo:anon#638962396ced1f0f2e6d1f68689b76ae0144027adf127360f9fa3339c17738b9::" providerId="AD" clId="Web-{7A3B9FD2-A332-F62F-E078-5DF39340DF00}" dt="2023-12-19T19:43:39.888" v="851"/>
        <pc:sldMkLst>
          <pc:docMk/>
          <pc:sldMk cId="2121706893" sldId="325"/>
        </pc:sldMkLst>
        <pc:spChg chg="mod">
          <ac:chgData name="Người dùng Khách" userId="S::urn:spo:anon#638962396ced1f0f2e6d1f68689b76ae0144027adf127360f9fa3339c17738b9::" providerId="AD" clId="Web-{7A3B9FD2-A332-F62F-E078-5DF39340DF00}" dt="2023-12-19T19:43:31.091" v="850" actId="20577"/>
          <ac:spMkLst>
            <pc:docMk/>
            <pc:sldMk cId="2121706893" sldId="325"/>
            <ac:spMk id="9" creationId="{FA264A7A-5CD5-3992-BC45-85E6A4F90350}"/>
          </ac:spMkLst>
        </pc:spChg>
        <pc:extLst>
          <p:ext xmlns:p="http://schemas.openxmlformats.org/presentationml/2006/main" uri="{D6D511B9-2390-475A-947B-AFAB55BFBCF1}">
            <pc226:cmChg xmlns:pc226="http://schemas.microsoft.com/office/powerpoint/2022/06/main/command" chg="add del">
              <pc226:chgData name="Người dùng Khách" userId="S::urn:spo:anon#638962396ced1f0f2e6d1f68689b76ae0144027adf127360f9fa3339c17738b9::" providerId="AD" clId="Web-{7A3B9FD2-A332-F62F-E078-5DF39340DF00}" dt="2023-12-19T19:43:39.888" v="851"/>
              <pc2:cmMkLst xmlns:pc2="http://schemas.microsoft.com/office/powerpoint/2019/9/main/command">
                <pc:docMk/>
                <pc:sldMk cId="2121706893" sldId="325"/>
                <pc2:cmMk id="{12F407B9-1236-4080-847A-315571E7E251}"/>
              </pc2:cmMkLst>
            </pc226:cmChg>
          </p:ext>
        </pc:extLst>
      </pc:sldChg>
      <pc:sldChg chg="delSp modSp">
        <pc:chgData name="Người dùng Khách" userId="S::urn:spo:anon#638962396ced1f0f2e6d1f68689b76ae0144027adf127360f9fa3339c17738b9::" providerId="AD" clId="Web-{7A3B9FD2-A332-F62F-E078-5DF39340DF00}" dt="2023-12-19T19:10:18.401" v="260" actId="20577"/>
        <pc:sldMkLst>
          <pc:docMk/>
          <pc:sldMk cId="3467596055" sldId="326"/>
        </pc:sldMkLst>
        <pc:spChg chg="del mod">
          <ac:chgData name="Người dùng Khách" userId="S::urn:spo:anon#638962396ced1f0f2e6d1f68689b76ae0144027adf127360f9fa3339c17738b9::" providerId="AD" clId="Web-{7A3B9FD2-A332-F62F-E078-5DF39340DF00}" dt="2023-12-19T19:05:24.376" v="111"/>
          <ac:spMkLst>
            <pc:docMk/>
            <pc:sldMk cId="3467596055" sldId="326"/>
            <ac:spMk id="3" creationId="{1AF8CD33-D97E-4111-4AD1-E62A8264E214}"/>
          </ac:spMkLst>
        </pc:spChg>
        <pc:spChg chg="mod">
          <ac:chgData name="Người dùng Khách" userId="S::urn:spo:anon#638962396ced1f0f2e6d1f68689b76ae0144027adf127360f9fa3339c17738b9::" providerId="AD" clId="Web-{7A3B9FD2-A332-F62F-E078-5DF39340DF00}" dt="2023-12-19T19:10:18.401" v="260" actId="20577"/>
          <ac:spMkLst>
            <pc:docMk/>
            <pc:sldMk cId="3467596055" sldId="326"/>
            <ac:spMk id="4" creationId="{3ECD5F57-9C27-47A6-80D2-46C96CB6156A}"/>
          </ac:spMkLst>
        </pc:spChg>
      </pc:sldChg>
      <pc:sldChg chg="delSp modSp">
        <pc:chgData name="Người dùng Khách" userId="S::urn:spo:anon#638962396ced1f0f2e6d1f68689b76ae0144027adf127360f9fa3339c17738b9::" providerId="AD" clId="Web-{7A3B9FD2-A332-F62F-E078-5DF39340DF00}" dt="2023-12-19T19:45:23.782" v="854" actId="20577"/>
        <pc:sldMkLst>
          <pc:docMk/>
          <pc:sldMk cId="3704224905" sldId="340"/>
        </pc:sldMkLst>
        <pc:spChg chg="del mod">
          <ac:chgData name="Người dùng Khách" userId="S::urn:spo:anon#638962396ced1f0f2e6d1f68689b76ae0144027adf127360f9fa3339c17738b9::" providerId="AD" clId="Web-{7A3B9FD2-A332-F62F-E078-5DF39340DF00}" dt="2023-12-19T16:32:29.900" v="63"/>
          <ac:spMkLst>
            <pc:docMk/>
            <pc:sldMk cId="3704224905" sldId="340"/>
            <ac:spMk id="3" creationId="{3243020A-B7A9-D4D3-4884-3BD2B76DC5E7}"/>
          </ac:spMkLst>
        </pc:spChg>
        <pc:spChg chg="mod">
          <ac:chgData name="Người dùng Khách" userId="S::urn:spo:anon#638962396ced1f0f2e6d1f68689b76ae0144027adf127360f9fa3339c17738b9::" providerId="AD" clId="Web-{7A3B9FD2-A332-F62F-E078-5DF39340DF00}" dt="2023-12-19T19:45:23.782" v="854" actId="20577"/>
          <ac:spMkLst>
            <pc:docMk/>
            <pc:sldMk cId="3704224905" sldId="340"/>
            <ac:spMk id="4" creationId="{D724F0C9-FB3B-060E-D996-4F94347D77C0}"/>
          </ac:spMkLst>
        </pc:spChg>
      </pc:sldChg>
      <pc:sldChg chg="delSp modSp">
        <pc:chgData name="Người dùng Khách" userId="S::urn:spo:anon#638962396ced1f0f2e6d1f68689b76ae0144027adf127360f9fa3339c17738b9::" providerId="AD" clId="Web-{7A3B9FD2-A332-F62F-E078-5DF39340DF00}" dt="2023-12-19T19:09:53.432" v="257" actId="20577"/>
        <pc:sldMkLst>
          <pc:docMk/>
          <pc:sldMk cId="1407717928" sldId="341"/>
        </pc:sldMkLst>
        <pc:spChg chg="del mod">
          <ac:chgData name="Người dùng Khách" userId="S::urn:spo:anon#638962396ced1f0f2e6d1f68689b76ae0144027adf127360f9fa3339c17738b9::" providerId="AD" clId="Web-{7A3B9FD2-A332-F62F-E078-5DF39340DF00}" dt="2023-12-19T16:32:24.072" v="60"/>
          <ac:spMkLst>
            <pc:docMk/>
            <pc:sldMk cId="1407717928" sldId="341"/>
            <ac:spMk id="3" creationId="{9CCA6C6B-2B45-D973-DEFC-C315EAC842E7}"/>
          </ac:spMkLst>
        </pc:spChg>
        <pc:spChg chg="mod">
          <ac:chgData name="Người dùng Khách" userId="S::urn:spo:anon#638962396ced1f0f2e6d1f68689b76ae0144027adf127360f9fa3339c17738b9::" providerId="AD" clId="Web-{7A3B9FD2-A332-F62F-E078-5DF39340DF00}" dt="2023-12-19T19:09:53.432" v="257" actId="20577"/>
          <ac:spMkLst>
            <pc:docMk/>
            <pc:sldMk cId="1407717928" sldId="341"/>
            <ac:spMk id="4" creationId="{7CD35DE6-B258-435F-FB2D-8B03ED789475}"/>
          </ac:spMkLst>
        </pc:spChg>
      </pc:sldChg>
      <pc:sldChg chg="addSp delSp modSp add replId">
        <pc:chgData name="Người dùng Khách" userId="S::urn:spo:anon#638962396ced1f0f2e6d1f68689b76ae0144027adf127360f9fa3339c17738b9::" providerId="AD" clId="Web-{7A3B9FD2-A332-F62F-E078-5DF39340DF00}" dt="2023-12-19T19:42:53.496" v="841" actId="20577"/>
        <pc:sldMkLst>
          <pc:docMk/>
          <pc:sldMk cId="3162917175" sldId="343"/>
        </pc:sldMkLst>
        <pc:spChg chg="add del mod">
          <ac:chgData name="Người dùng Khách" userId="S::urn:spo:anon#638962396ced1f0f2e6d1f68689b76ae0144027adf127360f9fa3339c17738b9::" providerId="AD" clId="Web-{7A3B9FD2-A332-F62F-E078-5DF39340DF00}" dt="2023-12-19T19:11:16.075" v="306" actId="20577"/>
          <ac:spMkLst>
            <pc:docMk/>
            <pc:sldMk cId="3162917175" sldId="343"/>
            <ac:spMk id="2" creationId="{E5BDD757-D3E3-356C-381B-AA26B82EC352}"/>
          </ac:spMkLst>
        </pc:spChg>
        <pc:spChg chg="del mod">
          <ac:chgData name="Người dùng Khách" userId="S::urn:spo:anon#638962396ced1f0f2e6d1f68689b76ae0144027adf127360f9fa3339c17738b9::" providerId="AD" clId="Web-{7A3B9FD2-A332-F62F-E078-5DF39340DF00}" dt="2023-12-19T16:32:18.525" v="57"/>
          <ac:spMkLst>
            <pc:docMk/>
            <pc:sldMk cId="3162917175" sldId="343"/>
            <ac:spMk id="3" creationId="{018DBD4B-4817-0DB5-BE22-BB209B4C9DAF}"/>
          </ac:spMkLst>
        </pc:spChg>
        <pc:spChg chg="mod">
          <ac:chgData name="Người dùng Khách" userId="S::urn:spo:anon#638962396ced1f0f2e6d1f68689b76ae0144027adf127360f9fa3339c17738b9::" providerId="AD" clId="Web-{7A3B9FD2-A332-F62F-E078-5DF39340DF00}" dt="2023-12-19T19:42:53.496" v="841" actId="20577"/>
          <ac:spMkLst>
            <pc:docMk/>
            <pc:sldMk cId="3162917175" sldId="343"/>
            <ac:spMk id="4" creationId="{DDBAD725-98C7-734D-04D0-59A5AA0FA340}"/>
          </ac:spMkLst>
        </pc:spChg>
      </pc:sldChg>
      <pc:sldChg chg="addSp delSp modSp add replId">
        <pc:chgData name="Người dùng Khách" userId="S::urn:spo:anon#638962396ced1f0f2e6d1f68689b76ae0144027adf127360f9fa3339c17738b9::" providerId="AD" clId="Web-{7A3B9FD2-A332-F62F-E078-5DF39340DF00}" dt="2023-12-19T19:40:32.898" v="829" actId="20577"/>
        <pc:sldMkLst>
          <pc:docMk/>
          <pc:sldMk cId="3046785654" sldId="344"/>
        </pc:sldMkLst>
        <pc:spChg chg="mod">
          <ac:chgData name="Người dùng Khách" userId="S::urn:spo:anon#638962396ced1f0f2e6d1f68689b76ae0144027adf127360f9fa3339c17738b9::" providerId="AD" clId="Web-{7A3B9FD2-A332-F62F-E078-5DF39340DF00}" dt="2023-12-19T19:15:59.912" v="351" actId="20577"/>
          <ac:spMkLst>
            <pc:docMk/>
            <pc:sldMk cId="3046785654" sldId="344"/>
            <ac:spMk id="2" creationId="{B5FD3869-7931-6A49-5CAC-85E9F76689F6}"/>
          </ac:spMkLst>
        </pc:spChg>
        <pc:spChg chg="add del mod">
          <ac:chgData name="Người dùng Khách" userId="S::urn:spo:anon#638962396ced1f0f2e6d1f68689b76ae0144027adf127360f9fa3339c17738b9::" providerId="AD" clId="Web-{7A3B9FD2-A332-F62F-E078-5DF39340DF00}" dt="2023-12-19T19:31:53.225" v="641"/>
          <ac:spMkLst>
            <pc:docMk/>
            <pc:sldMk cId="3046785654" sldId="344"/>
            <ac:spMk id="4" creationId="{39CE0B01-6D15-3062-6990-736D0E4C27E6}"/>
          </ac:spMkLst>
        </pc:spChg>
        <pc:spChg chg="add mod">
          <ac:chgData name="Người dùng Khách" userId="S::urn:spo:anon#638962396ced1f0f2e6d1f68689b76ae0144027adf127360f9fa3339c17738b9::" providerId="AD" clId="Web-{7A3B9FD2-A332-F62F-E078-5DF39340DF00}" dt="2023-12-19T19:40:26.663" v="827" actId="20577"/>
          <ac:spMkLst>
            <pc:docMk/>
            <pc:sldMk cId="3046785654" sldId="344"/>
            <ac:spMk id="770" creationId="{19AAD024-FA7B-833F-1016-0B3570616FF8}"/>
          </ac:spMkLst>
        </pc:spChg>
        <pc:spChg chg="add mod">
          <ac:chgData name="Người dùng Khách" userId="S::urn:spo:anon#638962396ced1f0f2e6d1f68689b76ae0144027adf127360f9fa3339c17738b9::" providerId="AD" clId="Web-{7A3B9FD2-A332-F62F-E078-5DF39340DF00}" dt="2023-12-19T19:40:18.007" v="824" actId="20577"/>
          <ac:spMkLst>
            <pc:docMk/>
            <pc:sldMk cId="3046785654" sldId="344"/>
            <ac:spMk id="771" creationId="{0B3905E7-F825-34A5-667F-BF751E531D52}"/>
          </ac:spMkLst>
        </pc:spChg>
        <pc:spChg chg="add mod">
          <ac:chgData name="Người dùng Khách" userId="S::urn:spo:anon#638962396ced1f0f2e6d1f68689b76ae0144027adf127360f9fa3339c17738b9::" providerId="AD" clId="Web-{7A3B9FD2-A332-F62F-E078-5DF39340DF00}" dt="2023-12-19T19:40:32.898" v="829" actId="20577"/>
          <ac:spMkLst>
            <pc:docMk/>
            <pc:sldMk cId="3046785654" sldId="344"/>
            <ac:spMk id="772" creationId="{6265412A-BB92-1619-1632-C230C68675E6}"/>
          </ac:spMkLst>
        </pc:spChg>
        <pc:spChg chg="add mod">
          <ac:chgData name="Người dùng Khách" userId="S::urn:spo:anon#638962396ced1f0f2e6d1f68689b76ae0144027adf127360f9fa3339c17738b9::" providerId="AD" clId="Web-{7A3B9FD2-A332-F62F-E078-5DF39340DF00}" dt="2023-12-19T19:40:13.881" v="823" actId="20577"/>
          <ac:spMkLst>
            <pc:docMk/>
            <pc:sldMk cId="3046785654" sldId="344"/>
            <ac:spMk id="773" creationId="{7A863941-CFF3-0B53-0FA7-E65BC75A6B25}"/>
          </ac:spMkLst>
        </pc:spChg>
        <pc:spChg chg="add mod">
          <ac:chgData name="Người dùng Khách" userId="S::urn:spo:anon#638962396ced1f0f2e6d1f68689b76ae0144027adf127360f9fa3339c17738b9::" providerId="AD" clId="Web-{7A3B9FD2-A332-F62F-E078-5DF39340DF00}" dt="2023-12-19T19:40:22.429" v="826" actId="20577"/>
          <ac:spMkLst>
            <pc:docMk/>
            <pc:sldMk cId="3046785654" sldId="344"/>
            <ac:spMk id="774" creationId="{BB17444C-9C77-40B1-6AD0-48530746606C}"/>
          </ac:spMkLst>
        </pc:spChg>
        <pc:spChg chg="add mod">
          <ac:chgData name="Người dùng Khách" userId="S::urn:spo:anon#638962396ced1f0f2e6d1f68689b76ae0144027adf127360f9fa3339c17738b9::" providerId="AD" clId="Web-{7A3B9FD2-A332-F62F-E078-5DF39340DF00}" dt="2023-12-19T19:40:05.194" v="821" actId="20577"/>
          <ac:spMkLst>
            <pc:docMk/>
            <pc:sldMk cId="3046785654" sldId="344"/>
            <ac:spMk id="775" creationId="{315FD440-20BA-0799-8336-0BF944B2040E}"/>
          </ac:spMkLst>
        </pc:spChg>
        <pc:spChg chg="add del mod">
          <ac:chgData name="Người dùng Khách" userId="S::urn:spo:anon#638962396ced1f0f2e6d1f68689b76ae0144027adf127360f9fa3339c17738b9::" providerId="AD" clId="Web-{7A3B9FD2-A332-F62F-E078-5DF39340DF00}" dt="2023-12-19T19:33:46.728" v="660"/>
          <ac:spMkLst>
            <pc:docMk/>
            <pc:sldMk cId="3046785654" sldId="344"/>
            <ac:spMk id="777" creationId="{A0C2474B-622F-75DA-6AC1-C64F1B4D9233}"/>
          </ac:spMkLst>
        </pc:spChg>
        <pc:spChg chg="add mod">
          <ac:chgData name="Người dùng Khách" userId="S::urn:spo:anon#638962396ced1f0f2e6d1f68689b76ae0144027adf127360f9fa3339c17738b9::" providerId="AD" clId="Web-{7A3B9FD2-A332-F62F-E078-5DF39340DF00}" dt="2023-12-19T19:39:41.099" v="818" actId="20577"/>
          <ac:spMkLst>
            <pc:docMk/>
            <pc:sldMk cId="3046785654" sldId="344"/>
            <ac:spMk id="783" creationId="{85EBD97B-EE0D-0AB9-06D8-499992EF8421}"/>
          </ac:spMkLst>
        </pc:spChg>
        <pc:graphicFrameChg chg="add del mod modGraphic">
          <ac:chgData name="Người dùng Khách" userId="S::urn:spo:anon#638962396ced1f0f2e6d1f68689b76ae0144027adf127360f9fa3339c17738b9::" providerId="AD" clId="Web-{7A3B9FD2-A332-F62F-E078-5DF39340DF00}" dt="2023-12-19T19:25:25.635" v="453"/>
          <ac:graphicFrameMkLst>
            <pc:docMk/>
            <pc:sldMk cId="3046785654" sldId="344"/>
            <ac:graphicFrameMk id="3" creationId="{D272D8A9-DE58-4FED-F14D-0C75A5550BDD}"/>
          </ac:graphicFrameMkLst>
        </pc:graphicFrameChg>
        <pc:graphicFrameChg chg="add del mod modGraphic">
          <ac:chgData name="Người dùng Khách" userId="S::urn:spo:anon#638962396ced1f0f2e6d1f68689b76ae0144027adf127360f9fa3339c17738b9::" providerId="AD" clId="Web-{7A3B9FD2-A332-F62F-E078-5DF39340DF00}" dt="2023-12-19T19:27:45.311" v="536"/>
          <ac:graphicFrameMkLst>
            <pc:docMk/>
            <pc:sldMk cId="3046785654" sldId="344"/>
            <ac:graphicFrameMk id="16" creationId="{9574021A-2631-7DEA-8C77-B063C5E9CCC4}"/>
          </ac:graphicFrameMkLst>
        </pc:graphicFrameChg>
        <pc:cxnChg chg="add del mod">
          <ac:chgData name="Người dùng Khách" userId="S::urn:spo:anon#638962396ced1f0f2e6d1f68689b76ae0144027adf127360f9fa3339c17738b9::" providerId="AD" clId="Web-{7A3B9FD2-A332-F62F-E078-5DF39340DF00}" dt="2023-12-19T19:33:22.150" v="657"/>
          <ac:cxnSpMkLst>
            <pc:docMk/>
            <pc:sldMk cId="3046785654" sldId="344"/>
            <ac:cxnSpMk id="776" creationId="{CDDA40A4-553F-77B3-1450-9D4F767BE77F}"/>
          </ac:cxnSpMkLst>
        </pc:cxnChg>
        <pc:cxnChg chg="add mod">
          <ac:chgData name="Người dùng Khách" userId="S::urn:spo:anon#638962396ced1f0f2e6d1f68689b76ae0144027adf127360f9fa3339c17738b9::" providerId="AD" clId="Web-{7A3B9FD2-A332-F62F-E078-5DF39340DF00}" dt="2023-12-19T19:34:38.777" v="665" actId="1076"/>
          <ac:cxnSpMkLst>
            <pc:docMk/>
            <pc:sldMk cId="3046785654" sldId="344"/>
            <ac:cxnSpMk id="778" creationId="{88A37F5E-FA75-332F-7AA7-72E7B02A04D5}"/>
          </ac:cxnSpMkLst>
        </pc:cxnChg>
        <pc:cxnChg chg="add mod">
          <ac:chgData name="Người dùng Khách" userId="S::urn:spo:anon#638962396ced1f0f2e6d1f68689b76ae0144027adf127360f9fa3339c17738b9::" providerId="AD" clId="Web-{7A3B9FD2-A332-F62F-E078-5DF39340DF00}" dt="2023-12-19T19:34:50.027" v="668" actId="14100"/>
          <ac:cxnSpMkLst>
            <pc:docMk/>
            <pc:sldMk cId="3046785654" sldId="344"/>
            <ac:cxnSpMk id="779" creationId="{376BB63B-5E1D-9403-EDE2-6905BD86ACB9}"/>
          </ac:cxnSpMkLst>
        </pc:cxnChg>
        <pc:cxnChg chg="add mod">
          <ac:chgData name="Người dùng Khách" userId="S::urn:spo:anon#638962396ced1f0f2e6d1f68689b76ae0144027adf127360f9fa3339c17738b9::" providerId="AD" clId="Web-{7A3B9FD2-A332-F62F-E078-5DF39340DF00}" dt="2023-12-19T19:35:02.793" v="671" actId="14100"/>
          <ac:cxnSpMkLst>
            <pc:docMk/>
            <pc:sldMk cId="3046785654" sldId="344"/>
            <ac:cxnSpMk id="780" creationId="{38604A4F-E9AB-C1D9-4731-6BBBAF40C566}"/>
          </ac:cxnSpMkLst>
        </pc:cxnChg>
        <pc:cxnChg chg="add mod">
          <ac:chgData name="Người dùng Khách" userId="S::urn:spo:anon#638962396ced1f0f2e6d1f68689b76ae0144027adf127360f9fa3339c17738b9::" providerId="AD" clId="Web-{7A3B9FD2-A332-F62F-E078-5DF39340DF00}" dt="2023-12-19T19:36:19.108" v="687" actId="14100"/>
          <ac:cxnSpMkLst>
            <pc:docMk/>
            <pc:sldMk cId="3046785654" sldId="344"/>
            <ac:cxnSpMk id="781" creationId="{E80F3EAD-7F69-6F8E-1BF4-5DF4116F4B01}"/>
          </ac:cxnSpMkLst>
        </pc:cxnChg>
        <pc:cxnChg chg="add mod">
          <ac:chgData name="Người dùng Khách" userId="S::urn:spo:anon#638962396ced1f0f2e6d1f68689b76ae0144027adf127360f9fa3339c17738b9::" providerId="AD" clId="Web-{7A3B9FD2-A332-F62F-E078-5DF39340DF00}" dt="2023-12-19T19:36:14.077" v="686" actId="1076"/>
          <ac:cxnSpMkLst>
            <pc:docMk/>
            <pc:sldMk cId="3046785654" sldId="344"/>
            <ac:cxnSpMk id="782" creationId="{654F0293-0CA0-2DD9-A0A1-D08EBE289BE4}"/>
          </ac:cxnSpMkLst>
        </pc:cxnChg>
      </pc:sldChg>
      <pc:sldChg chg="add del replId">
        <pc:chgData name="Người dùng Khách" userId="S::urn:spo:anon#638962396ced1f0f2e6d1f68689b76ae0144027adf127360f9fa3339c17738b9::" providerId="AD" clId="Web-{7A3B9FD2-A332-F62F-E078-5DF39340DF00}" dt="2023-12-19T16:29:59.724" v="52"/>
        <pc:sldMkLst>
          <pc:docMk/>
          <pc:sldMk cId="3617091741" sldId="344"/>
        </pc:sldMkLst>
      </pc:sldChg>
      <pc:sldChg chg="add del replId">
        <pc:chgData name="Người dùng Khách" userId="S::urn:spo:anon#638962396ced1f0f2e6d1f68689b76ae0144027adf127360f9fa3339c17738b9::" providerId="AD" clId="Web-{7A3B9FD2-A332-F62F-E078-5DF39340DF00}" dt="2023-12-19T16:32:09.400" v="54"/>
        <pc:sldMkLst>
          <pc:docMk/>
          <pc:sldMk cId="4150386075" sldId="344"/>
        </pc:sldMkLst>
      </pc:sldChg>
    </pc:docChg>
  </pc:docChgLst>
  <pc:docChgLst>
    <pc:chgData name="Người dùng Khách" userId="S::urn:spo:anon#638962396ced1f0f2e6d1f68689b76ae0144027adf127360f9fa3339c17738b9::" providerId="AD" clId="Web-{3BCF65A6-A6C4-46F8-4106-6FD9C55CB82A}"/>
    <pc:docChg chg="addSld delSld modSld sldOrd">
      <pc:chgData name="Người dùng Khách" userId="S::urn:spo:anon#638962396ced1f0f2e6d1f68689b76ae0144027adf127360f9fa3339c17738b9::" providerId="AD" clId="Web-{3BCF65A6-A6C4-46F8-4106-6FD9C55CB82A}" dt="2023-12-18T15:54:04.377" v="829" actId="20577"/>
      <pc:docMkLst>
        <pc:docMk/>
      </pc:docMkLst>
      <pc:sldChg chg="del">
        <pc:chgData name="Người dùng Khách" userId="S::urn:spo:anon#638962396ced1f0f2e6d1f68689b76ae0144027adf127360f9fa3339c17738b9::" providerId="AD" clId="Web-{3BCF65A6-A6C4-46F8-4106-6FD9C55CB82A}" dt="2023-12-18T15:37:18.562" v="658"/>
        <pc:sldMkLst>
          <pc:docMk/>
          <pc:sldMk cId="270986480" sldId="294"/>
        </pc:sldMkLst>
      </pc:sldChg>
      <pc:sldChg chg="addSp delSp modSp">
        <pc:chgData name="Người dùng Khách" userId="S::urn:spo:anon#638962396ced1f0f2e6d1f68689b76ae0144027adf127360f9fa3339c17738b9::" providerId="AD" clId="Web-{3BCF65A6-A6C4-46F8-4106-6FD9C55CB82A}" dt="2023-12-18T15:38:41.127" v="690" actId="14100"/>
        <pc:sldMkLst>
          <pc:docMk/>
          <pc:sldMk cId="1867203751" sldId="296"/>
        </pc:sldMkLst>
        <pc:spChg chg="add del mod">
          <ac:chgData name="Người dùng Khách" userId="S::urn:spo:anon#638962396ced1f0f2e6d1f68689b76ae0144027adf127360f9fa3339c17738b9::" providerId="AD" clId="Web-{3BCF65A6-A6C4-46F8-4106-6FD9C55CB82A}" dt="2023-12-18T15:38:41.127" v="690" actId="14100"/>
          <ac:spMkLst>
            <pc:docMk/>
            <pc:sldMk cId="1867203751" sldId="296"/>
            <ac:spMk id="2" creationId="{E9CF2AB1-AD6C-1E50-150D-96FECB1EF321}"/>
          </ac:spMkLst>
        </pc:spChg>
        <pc:spChg chg="del mod">
          <ac:chgData name="Người dùng Khách" userId="S::urn:spo:anon#638962396ced1f0f2e6d1f68689b76ae0144027adf127360f9fa3339c17738b9::" providerId="AD" clId="Web-{3BCF65A6-A6C4-46F8-4106-6FD9C55CB82A}" dt="2023-12-18T14:38:11.347" v="454"/>
          <ac:spMkLst>
            <pc:docMk/>
            <pc:sldMk cId="1867203751" sldId="296"/>
            <ac:spMk id="3" creationId="{CC86116E-FAAD-964C-CB06-FF9C4E45E478}"/>
          </ac:spMkLst>
        </pc:spChg>
        <pc:spChg chg="mod">
          <ac:chgData name="Người dùng Khách" userId="S::urn:spo:anon#638962396ced1f0f2e6d1f68689b76ae0144027adf127360f9fa3339c17738b9::" providerId="AD" clId="Web-{3BCF65A6-A6C4-46F8-4106-6FD9C55CB82A}" dt="2023-12-18T14:41:30.120" v="566" actId="20577"/>
          <ac:spMkLst>
            <pc:docMk/>
            <pc:sldMk cId="1867203751" sldId="296"/>
            <ac:spMk id="4" creationId="{7D2EDC4E-2620-638B-2388-5DE8AC32081E}"/>
          </ac:spMkLst>
        </pc:spChg>
        <pc:spChg chg="del">
          <ac:chgData name="Người dùng Khách" userId="S::urn:spo:anon#638962396ced1f0f2e6d1f68689b76ae0144027adf127360f9fa3339c17738b9::" providerId="AD" clId="Web-{3BCF65A6-A6C4-46F8-4106-6FD9C55CB82A}" dt="2023-12-18T14:40:46.337" v="560"/>
          <ac:spMkLst>
            <pc:docMk/>
            <pc:sldMk cId="1867203751" sldId="296"/>
            <ac:spMk id="6" creationId="{8E44AEDE-EA19-C81F-7465-D8176CD138F7}"/>
          </ac:spMkLst>
        </pc:spChg>
        <pc:spChg chg="mod">
          <ac:chgData name="Người dùng Khách" userId="S::urn:spo:anon#638962396ced1f0f2e6d1f68689b76ae0144027adf127360f9fa3339c17738b9::" providerId="AD" clId="Web-{3BCF65A6-A6C4-46F8-4106-6FD9C55CB82A}" dt="2023-12-18T15:38:17.532" v="667" actId="1076"/>
          <ac:spMkLst>
            <pc:docMk/>
            <pc:sldMk cId="1867203751" sldId="296"/>
            <ac:spMk id="89" creationId="{00000000-0000-0000-0000-000000000000}"/>
          </ac:spMkLst>
        </pc:spChg>
        <pc:picChg chg="del">
          <ac:chgData name="Người dùng Khách" userId="S::urn:spo:anon#638962396ced1f0f2e6d1f68689b76ae0144027adf127360f9fa3339c17738b9::" providerId="AD" clId="Web-{3BCF65A6-A6C4-46F8-4106-6FD9C55CB82A}" dt="2023-12-18T14:40:38.040" v="559"/>
          <ac:picMkLst>
            <pc:docMk/>
            <pc:sldMk cId="1867203751" sldId="296"/>
            <ac:picMk id="7" creationId="{A9A21EFC-07F5-46B9-A360-DAB991B729E6}"/>
          </ac:picMkLst>
        </pc:picChg>
      </pc:sldChg>
      <pc:sldChg chg="addSp delSp modSp add replId">
        <pc:chgData name="Người dùng Khách" userId="S::urn:spo:anon#638962396ced1f0f2e6d1f68689b76ae0144027adf127360f9fa3339c17738b9::" providerId="AD" clId="Web-{3BCF65A6-A6C4-46F8-4106-6FD9C55CB82A}" dt="2023-12-18T15:46:47.267" v="775" actId="20577"/>
        <pc:sldMkLst>
          <pc:docMk/>
          <pc:sldMk cId="680312072" sldId="314"/>
        </pc:sldMkLst>
        <pc:spChg chg="del">
          <ac:chgData name="Người dùng Khách" userId="S::urn:spo:anon#638962396ced1f0f2e6d1f68689b76ae0144027adf127360f9fa3339c17738b9::" providerId="AD" clId="Web-{3BCF65A6-A6C4-46F8-4106-6FD9C55CB82A}" dt="2023-12-18T15:37:21.843" v="659"/>
          <ac:spMkLst>
            <pc:docMk/>
            <pc:sldMk cId="680312072" sldId="314"/>
            <ac:spMk id="2" creationId="{21AA4BC0-5980-8161-6136-4A2E9FF23F01}"/>
          </ac:spMkLst>
        </pc:spChg>
        <pc:spChg chg="add del mod">
          <ac:chgData name="Người dùng Khách" userId="S::urn:spo:anon#638962396ced1f0f2e6d1f68689b76ae0144027adf127360f9fa3339c17738b9::" providerId="AD" clId="Web-{3BCF65A6-A6C4-46F8-4106-6FD9C55CB82A}" dt="2023-12-18T13:59:00.703" v="117"/>
          <ac:spMkLst>
            <pc:docMk/>
            <pc:sldMk cId="680312072" sldId="314"/>
            <ac:spMk id="3" creationId="{F5C410B7-6F73-4426-CA55-4C79309AB585}"/>
          </ac:spMkLst>
        </pc:spChg>
        <pc:spChg chg="mod">
          <ac:chgData name="Người dùng Khách" userId="S::urn:spo:anon#638962396ced1f0f2e6d1f68689b76ae0144027adf127360f9fa3339c17738b9::" providerId="AD" clId="Web-{3BCF65A6-A6C4-46F8-4106-6FD9C55CB82A}" dt="2023-12-18T15:46:47.267" v="775" actId="20577"/>
          <ac:spMkLst>
            <pc:docMk/>
            <pc:sldMk cId="680312072" sldId="314"/>
            <ac:spMk id="4" creationId="{188605AF-33B9-C223-51D3-CCC70A221ACC}"/>
          </ac:spMkLst>
        </pc:spChg>
        <pc:spChg chg="mod">
          <ac:chgData name="Người dùng Khách" userId="S::urn:spo:anon#638962396ced1f0f2e6d1f68689b76ae0144027adf127360f9fa3339c17738b9::" providerId="AD" clId="Web-{3BCF65A6-A6C4-46F8-4106-6FD9C55CB82A}" dt="2023-12-18T13:48:34.275" v="11" actId="20577"/>
          <ac:spMkLst>
            <pc:docMk/>
            <pc:sldMk cId="680312072" sldId="314"/>
            <ac:spMk id="89" creationId="{4AB4E2D1-DEFD-F03F-1230-9CC3CB8F63D3}"/>
          </ac:spMkLst>
        </pc:spChg>
      </pc:sldChg>
      <pc:sldChg chg="addSp delSp modSp add replId">
        <pc:chgData name="Người dùng Khách" userId="S::urn:spo:anon#638962396ced1f0f2e6d1f68689b76ae0144027adf127360f9fa3339c17738b9::" providerId="AD" clId="Web-{3BCF65A6-A6C4-46F8-4106-6FD9C55CB82A}" dt="2023-12-18T15:54:04.377" v="829" actId="20577"/>
        <pc:sldMkLst>
          <pc:docMk/>
          <pc:sldMk cId="898248553" sldId="315"/>
        </pc:sldMkLst>
        <pc:spChg chg="del">
          <ac:chgData name="Người dùng Khách" userId="S::urn:spo:anon#638962396ced1f0f2e6d1f68689b76ae0144027adf127360f9fa3339c17738b9::" providerId="AD" clId="Web-{3BCF65A6-A6C4-46F8-4106-6FD9C55CB82A}" dt="2023-12-18T15:37:32.781" v="661"/>
          <ac:spMkLst>
            <pc:docMk/>
            <pc:sldMk cId="898248553" sldId="315"/>
            <ac:spMk id="2" creationId="{B83D5EF4-948B-887E-C8E3-50671746B22D}"/>
          </ac:spMkLst>
        </pc:spChg>
        <pc:spChg chg="del mod">
          <ac:chgData name="Người dùng Khách" userId="S::urn:spo:anon#638962396ced1f0f2e6d1f68689b76ae0144027adf127360f9fa3339c17738b9::" providerId="AD" clId="Web-{3BCF65A6-A6C4-46F8-4106-6FD9C55CB82A}" dt="2023-12-18T13:58:53.906" v="114"/>
          <ac:spMkLst>
            <pc:docMk/>
            <pc:sldMk cId="898248553" sldId="315"/>
            <ac:spMk id="3" creationId="{DC8D6721-1747-1FFD-FFB2-A89CACE55EC3}"/>
          </ac:spMkLst>
        </pc:spChg>
        <pc:spChg chg="del mod">
          <ac:chgData name="Người dùng Khách" userId="S::urn:spo:anon#638962396ced1f0f2e6d1f68689b76ae0144027adf127360f9fa3339c17738b9::" providerId="AD" clId="Web-{3BCF65A6-A6C4-46F8-4106-6FD9C55CB82A}" dt="2023-12-18T15:51:26.278" v="776"/>
          <ac:spMkLst>
            <pc:docMk/>
            <pc:sldMk cId="898248553" sldId="315"/>
            <ac:spMk id="4" creationId="{B24A67CF-79F5-86D2-C667-00B31DD0F335}"/>
          </ac:spMkLst>
        </pc:spChg>
        <pc:spChg chg="add mod">
          <ac:chgData name="Người dùng Khách" userId="S::urn:spo:anon#638962396ced1f0f2e6d1f68689b76ae0144027adf127360f9fa3339c17738b9::" providerId="AD" clId="Web-{3BCF65A6-A6C4-46F8-4106-6FD9C55CB82A}" dt="2023-12-18T15:53:59.861" v="828" actId="20577"/>
          <ac:spMkLst>
            <pc:docMk/>
            <pc:sldMk cId="898248553" sldId="315"/>
            <ac:spMk id="6" creationId="{15277D03-78EE-9C39-4E12-BEF2257AC92A}"/>
          </ac:spMkLst>
        </pc:spChg>
        <pc:spChg chg="add mod">
          <ac:chgData name="Người dùng Khách" userId="S::urn:spo:anon#638962396ced1f0f2e6d1f68689b76ae0144027adf127360f9fa3339c17738b9::" providerId="AD" clId="Web-{3BCF65A6-A6C4-46F8-4106-6FD9C55CB82A}" dt="2023-12-18T15:54:04.377" v="829" actId="20577"/>
          <ac:spMkLst>
            <pc:docMk/>
            <pc:sldMk cId="898248553" sldId="315"/>
            <ac:spMk id="7" creationId="{9DE38805-DEB8-9FA1-9E5F-BD12CF269AD2}"/>
          </ac:spMkLst>
        </pc:spChg>
        <pc:spChg chg="mod">
          <ac:chgData name="Người dùng Khách" userId="S::urn:spo:anon#638962396ced1f0f2e6d1f68689b76ae0144027adf127360f9fa3339c17738b9::" providerId="AD" clId="Web-{3BCF65A6-A6C4-46F8-4106-6FD9C55CB82A}" dt="2023-12-18T15:53:33.547" v="822" actId="1076"/>
          <ac:spMkLst>
            <pc:docMk/>
            <pc:sldMk cId="898248553" sldId="315"/>
            <ac:spMk id="89" creationId="{D5C6193D-DAAA-6F75-2965-1AF7E6EA1624}"/>
          </ac:spMkLst>
        </pc:spChg>
        <pc:picChg chg="add mod">
          <ac:chgData name="Người dùng Khách" userId="S::urn:spo:anon#638962396ced1f0f2e6d1f68689b76ae0144027adf127360f9fa3339c17738b9::" providerId="AD" clId="Web-{3BCF65A6-A6C4-46F8-4106-6FD9C55CB82A}" dt="2023-12-18T15:52:45.655" v="789" actId="1076"/>
          <ac:picMkLst>
            <pc:docMk/>
            <pc:sldMk cId="898248553" sldId="315"/>
            <ac:picMk id="3" creationId="{0B245598-796D-7827-4BD0-57B07F9CECBE}"/>
          </ac:picMkLst>
        </pc:picChg>
        <pc:picChg chg="add mod">
          <ac:chgData name="Người dùng Khách" userId="S::urn:spo:anon#638962396ced1f0f2e6d1f68689b76ae0144027adf127360f9fa3339c17738b9::" providerId="AD" clId="Web-{3BCF65A6-A6C4-46F8-4106-6FD9C55CB82A}" dt="2023-12-18T15:52:48.140" v="790" actId="1076"/>
          <ac:picMkLst>
            <pc:docMk/>
            <pc:sldMk cId="898248553" sldId="315"/>
            <ac:picMk id="5" creationId="{B26365BB-BD97-FD62-431A-10A973F0592A}"/>
          </ac:picMkLst>
        </pc:picChg>
      </pc:sldChg>
      <pc:sldChg chg="addSp delSp modSp add replId">
        <pc:chgData name="Người dùng Khách" userId="S::urn:spo:anon#638962396ced1f0f2e6d1f68689b76ae0144027adf127360f9fa3339c17738b9::" providerId="AD" clId="Web-{3BCF65A6-A6C4-46F8-4106-6FD9C55CB82A}" dt="2023-12-18T15:40:14.067" v="710" actId="1076"/>
        <pc:sldMkLst>
          <pc:docMk/>
          <pc:sldMk cId="1505076576" sldId="316"/>
        </pc:sldMkLst>
        <pc:spChg chg="del mod">
          <ac:chgData name="Người dùng Khách" userId="S::urn:spo:anon#638962396ced1f0f2e6d1f68689b76ae0144027adf127360f9fa3339c17738b9::" providerId="AD" clId="Web-{3BCF65A6-A6C4-46F8-4106-6FD9C55CB82A}" dt="2023-12-18T14:41:47.776" v="569"/>
          <ac:spMkLst>
            <pc:docMk/>
            <pc:sldMk cId="1505076576" sldId="316"/>
            <ac:spMk id="2" creationId="{CA465735-55F6-423E-4697-866594A49ABE}"/>
          </ac:spMkLst>
        </pc:spChg>
        <pc:spChg chg="add mod">
          <ac:chgData name="Người dùng Khách" userId="S::urn:spo:anon#638962396ced1f0f2e6d1f68689b76ae0144027adf127360f9fa3339c17738b9::" providerId="AD" clId="Web-{3BCF65A6-A6C4-46F8-4106-6FD9C55CB82A}" dt="2023-12-18T15:40:14.067" v="710" actId="1076"/>
          <ac:spMkLst>
            <pc:docMk/>
            <pc:sldMk cId="1505076576" sldId="316"/>
            <ac:spMk id="3" creationId="{10BAD605-534F-CD52-0F9A-9F759E87D884}"/>
          </ac:spMkLst>
        </pc:spChg>
        <pc:spChg chg="add del mod">
          <ac:chgData name="Người dùng Khách" userId="S::urn:spo:anon#638962396ced1f0f2e6d1f68689b76ae0144027adf127360f9fa3339c17738b9::" providerId="AD" clId="Web-{3BCF65A6-A6C4-46F8-4106-6FD9C55CB82A}" dt="2023-12-18T14:42:19.527" v="574"/>
          <ac:spMkLst>
            <pc:docMk/>
            <pc:sldMk cId="1505076576" sldId="316"/>
            <ac:spMk id="3" creationId="{AC55CA3D-5BFC-FB81-EA70-7E02E903887D}"/>
          </ac:spMkLst>
        </pc:spChg>
        <pc:spChg chg="del">
          <ac:chgData name="Người dùng Khách" userId="S::urn:spo:anon#638962396ced1f0f2e6d1f68689b76ae0144027adf127360f9fa3339c17738b9::" providerId="AD" clId="Web-{3BCF65A6-A6C4-46F8-4106-6FD9C55CB82A}" dt="2023-12-18T14:41:50.136" v="570"/>
          <ac:spMkLst>
            <pc:docMk/>
            <pc:sldMk cId="1505076576" sldId="316"/>
            <ac:spMk id="4" creationId="{21D620B0-B5F5-A75B-E337-45F7CD6869A8}"/>
          </ac:spMkLst>
        </pc:spChg>
        <pc:spChg chg="mod">
          <ac:chgData name="Người dùng Khách" userId="S::urn:spo:anon#638962396ced1f0f2e6d1f68689b76ae0144027adf127360f9fa3339c17738b9::" providerId="AD" clId="Web-{3BCF65A6-A6C4-46F8-4106-6FD9C55CB82A}" dt="2023-12-18T15:40:11.145" v="709" actId="1076"/>
          <ac:spMkLst>
            <pc:docMk/>
            <pc:sldMk cId="1505076576" sldId="316"/>
            <ac:spMk id="89" creationId="{13DC1F08-2050-3723-17A3-12D386A061CE}"/>
          </ac:spMkLst>
        </pc:spChg>
        <pc:picChg chg="add mod">
          <ac:chgData name="Người dùng Khách" userId="S::urn:spo:anon#638962396ced1f0f2e6d1f68689b76ae0144027adf127360f9fa3339c17738b9::" providerId="AD" clId="Web-{3BCF65A6-A6C4-46F8-4106-6FD9C55CB82A}" dt="2023-12-18T15:40:06.317" v="708" actId="1076"/>
          <ac:picMkLst>
            <pc:docMk/>
            <pc:sldMk cId="1505076576" sldId="316"/>
            <ac:picMk id="5" creationId="{6E38A5B9-7D74-8AC9-23F5-640601B45E13}"/>
          </ac:picMkLst>
        </pc:picChg>
        <pc:picChg chg="add del mod">
          <ac:chgData name="Người dùng Khách" userId="S::urn:spo:anon#638962396ced1f0f2e6d1f68689b76ae0144027adf127360f9fa3339c17738b9::" providerId="AD" clId="Web-{3BCF65A6-A6C4-46F8-4106-6FD9C55CB82A}" dt="2023-12-18T14:43:09.732" v="587"/>
          <ac:picMkLst>
            <pc:docMk/>
            <pc:sldMk cId="1505076576" sldId="316"/>
            <ac:picMk id="6" creationId="{56BF2D05-607D-3A49-6231-1676317034B7}"/>
          </ac:picMkLst>
        </pc:picChg>
      </pc:sldChg>
      <pc:sldChg chg="addSp delSp modSp add replId">
        <pc:chgData name="Người dùng Khách" userId="S::urn:spo:anon#638962396ced1f0f2e6d1f68689b76ae0144027adf127360f9fa3339c17738b9::" providerId="AD" clId="Web-{3BCF65A6-A6C4-46F8-4106-6FD9C55CB82A}" dt="2023-12-18T15:40:35.771" v="714" actId="1076"/>
        <pc:sldMkLst>
          <pc:docMk/>
          <pc:sldMk cId="668122644" sldId="317"/>
        </pc:sldMkLst>
        <pc:spChg chg="add mod">
          <ac:chgData name="Người dùng Khách" userId="S::urn:spo:anon#638962396ced1f0f2e6d1f68689b76ae0144027adf127360f9fa3339c17738b9::" providerId="AD" clId="Web-{3BCF65A6-A6C4-46F8-4106-6FD9C55CB82A}" dt="2023-12-18T15:40:26.380" v="712" actId="1076"/>
          <ac:spMkLst>
            <pc:docMk/>
            <pc:sldMk cId="668122644" sldId="317"/>
            <ac:spMk id="4" creationId="{4A0E2658-66D0-4AF6-AA55-6D1580442B32}"/>
          </ac:spMkLst>
        </pc:spChg>
        <pc:spChg chg="mod">
          <ac:chgData name="Người dùng Khách" userId="S::urn:spo:anon#638962396ced1f0f2e6d1f68689b76ae0144027adf127360f9fa3339c17738b9::" providerId="AD" clId="Web-{3BCF65A6-A6C4-46F8-4106-6FD9C55CB82A}" dt="2023-12-18T15:40:21.505" v="711" actId="1076"/>
          <ac:spMkLst>
            <pc:docMk/>
            <pc:sldMk cId="668122644" sldId="317"/>
            <ac:spMk id="89" creationId="{5D2DAAAF-1990-22D6-4F9A-D9FF982753AA}"/>
          </ac:spMkLst>
        </pc:spChg>
        <pc:picChg chg="add mod">
          <ac:chgData name="Người dùng Khách" userId="S::urn:spo:anon#638962396ced1f0f2e6d1f68689b76ae0144027adf127360f9fa3339c17738b9::" providerId="AD" clId="Web-{3BCF65A6-A6C4-46F8-4106-6FD9C55CB82A}" dt="2023-12-18T15:40:35.771" v="714" actId="1076"/>
          <ac:picMkLst>
            <pc:docMk/>
            <pc:sldMk cId="668122644" sldId="317"/>
            <ac:picMk id="2" creationId="{61E14C1E-361B-1C9E-15AE-A0E26E5A3748}"/>
          </ac:picMkLst>
        </pc:picChg>
        <pc:picChg chg="del">
          <ac:chgData name="Người dùng Khách" userId="S::urn:spo:anon#638962396ced1f0f2e6d1f68689b76ae0144027adf127360f9fa3339c17738b9::" providerId="AD" clId="Web-{3BCF65A6-A6C4-46F8-4106-6FD9C55CB82A}" dt="2023-12-18T14:42:47.638" v="579"/>
          <ac:picMkLst>
            <pc:docMk/>
            <pc:sldMk cId="668122644" sldId="317"/>
            <ac:picMk id="5" creationId="{B8CC878F-4A84-0F27-9737-F9866501C6F3}"/>
          </ac:picMkLst>
        </pc:picChg>
        <pc:picChg chg="del mod">
          <ac:chgData name="Người dùng Khách" userId="S::urn:spo:anon#638962396ced1f0f2e6d1f68689b76ae0144027adf127360f9fa3339c17738b9::" providerId="AD" clId="Web-{3BCF65A6-A6C4-46F8-4106-6FD9C55CB82A}" dt="2023-12-18T14:42:52.154" v="581"/>
          <ac:picMkLst>
            <pc:docMk/>
            <pc:sldMk cId="668122644" sldId="317"/>
            <ac:picMk id="6" creationId="{8B258578-D3E0-E235-4C6E-E30B5344140F}"/>
          </ac:picMkLst>
        </pc:picChg>
      </pc:sldChg>
      <pc:sldChg chg="addSp modSp add replId">
        <pc:chgData name="Người dùng Khách" userId="S::urn:spo:anon#638962396ced1f0f2e6d1f68689b76ae0144027adf127360f9fa3339c17738b9::" providerId="AD" clId="Web-{3BCF65A6-A6C4-46F8-4106-6FD9C55CB82A}" dt="2023-12-18T15:41:01.647" v="719" actId="1076"/>
        <pc:sldMkLst>
          <pc:docMk/>
          <pc:sldMk cId="2589068512" sldId="318"/>
        </pc:sldMkLst>
        <pc:spChg chg="add mod">
          <ac:chgData name="Người dùng Khách" userId="S::urn:spo:anon#638962396ced1f0f2e6d1f68689b76ae0144027adf127360f9fa3339c17738b9::" providerId="AD" clId="Web-{3BCF65A6-A6C4-46F8-4106-6FD9C55CB82A}" dt="2023-12-18T15:40:47.287" v="717" actId="1076"/>
          <ac:spMkLst>
            <pc:docMk/>
            <pc:sldMk cId="2589068512" sldId="318"/>
            <ac:spMk id="4" creationId="{031B3FA8-FE74-E365-4430-59B2CB0A21BB}"/>
          </ac:spMkLst>
        </pc:spChg>
        <pc:spChg chg="mod">
          <ac:chgData name="Người dùng Khách" userId="S::urn:spo:anon#638962396ced1f0f2e6d1f68689b76ae0144027adf127360f9fa3339c17738b9::" providerId="AD" clId="Web-{3BCF65A6-A6C4-46F8-4106-6FD9C55CB82A}" dt="2023-12-18T15:40:41.240" v="715" actId="1076"/>
          <ac:spMkLst>
            <pc:docMk/>
            <pc:sldMk cId="2589068512" sldId="318"/>
            <ac:spMk id="89" creationId="{8B827797-64BB-DAE5-CFE9-CB833E89D41B}"/>
          </ac:spMkLst>
        </pc:spChg>
        <pc:picChg chg="add mod">
          <ac:chgData name="Người dùng Khách" userId="S::urn:spo:anon#638962396ced1f0f2e6d1f68689b76ae0144027adf127360f9fa3339c17738b9::" providerId="AD" clId="Web-{3BCF65A6-A6C4-46F8-4106-6FD9C55CB82A}" dt="2023-12-18T15:41:01.647" v="719" actId="1076"/>
          <ac:picMkLst>
            <pc:docMk/>
            <pc:sldMk cId="2589068512" sldId="318"/>
            <ac:picMk id="2" creationId="{C8B1BC9E-421E-91FD-6C0F-B427E71C8579}"/>
          </ac:picMkLst>
        </pc:picChg>
      </pc:sldChg>
      <pc:sldChg chg="addSp modSp add replId">
        <pc:chgData name="Người dùng Khách" userId="S::urn:spo:anon#638962396ced1f0f2e6d1f68689b76ae0144027adf127360f9fa3339c17738b9::" providerId="AD" clId="Web-{3BCF65A6-A6C4-46F8-4106-6FD9C55CB82A}" dt="2023-12-18T15:41:18.507" v="723" actId="1076"/>
        <pc:sldMkLst>
          <pc:docMk/>
          <pc:sldMk cId="3911043050" sldId="319"/>
        </pc:sldMkLst>
        <pc:spChg chg="add mod">
          <ac:chgData name="Người dùng Khách" userId="S::urn:spo:anon#638962396ced1f0f2e6d1f68689b76ae0144027adf127360f9fa3339c17738b9::" providerId="AD" clId="Web-{3BCF65A6-A6C4-46F8-4106-6FD9C55CB82A}" dt="2023-12-18T15:41:09.600" v="721" actId="1076"/>
          <ac:spMkLst>
            <pc:docMk/>
            <pc:sldMk cId="3911043050" sldId="319"/>
            <ac:spMk id="4" creationId="{C266F0FB-6FAB-D6A4-9A03-1E4E304D42F7}"/>
          </ac:spMkLst>
        </pc:spChg>
        <pc:spChg chg="mod">
          <ac:chgData name="Người dùng Khách" userId="S::urn:spo:anon#638962396ced1f0f2e6d1f68689b76ae0144027adf127360f9fa3339c17738b9::" providerId="AD" clId="Web-{3BCF65A6-A6C4-46F8-4106-6FD9C55CB82A}" dt="2023-12-18T15:41:06.569" v="720" actId="1076"/>
          <ac:spMkLst>
            <pc:docMk/>
            <pc:sldMk cId="3911043050" sldId="319"/>
            <ac:spMk id="89" creationId="{EB6E8E8E-6DDD-4947-CD4E-0CAC8695EE59}"/>
          </ac:spMkLst>
        </pc:spChg>
        <pc:picChg chg="add mod">
          <ac:chgData name="Người dùng Khách" userId="S::urn:spo:anon#638962396ced1f0f2e6d1f68689b76ae0144027adf127360f9fa3339c17738b9::" providerId="AD" clId="Web-{3BCF65A6-A6C4-46F8-4106-6FD9C55CB82A}" dt="2023-12-18T15:41:18.507" v="723" actId="1076"/>
          <ac:picMkLst>
            <pc:docMk/>
            <pc:sldMk cId="3911043050" sldId="319"/>
            <ac:picMk id="2" creationId="{64C98AA3-45C2-F32F-36F7-3715470EFBE2}"/>
          </ac:picMkLst>
        </pc:picChg>
      </pc:sldChg>
      <pc:sldChg chg="addSp modSp add replId">
        <pc:chgData name="Người dùng Khách" userId="S::urn:spo:anon#638962396ced1f0f2e6d1f68689b76ae0144027adf127360f9fa3339c17738b9::" providerId="AD" clId="Web-{3BCF65A6-A6C4-46F8-4106-6FD9C55CB82A}" dt="2023-12-18T15:41:42.398" v="730" actId="1076"/>
        <pc:sldMkLst>
          <pc:docMk/>
          <pc:sldMk cId="1115292455" sldId="320"/>
        </pc:sldMkLst>
        <pc:spChg chg="add mod">
          <ac:chgData name="Người dùng Khách" userId="S::urn:spo:anon#638962396ced1f0f2e6d1f68689b76ae0144027adf127360f9fa3339c17738b9::" providerId="AD" clId="Web-{3BCF65A6-A6C4-46F8-4106-6FD9C55CB82A}" dt="2023-12-18T15:41:38.789" v="729" actId="1076"/>
          <ac:spMkLst>
            <pc:docMk/>
            <pc:sldMk cId="1115292455" sldId="320"/>
            <ac:spMk id="4" creationId="{2C5A264D-D69F-AAD5-362F-3BD2DA51F99E}"/>
          </ac:spMkLst>
        </pc:spChg>
        <pc:spChg chg="mod">
          <ac:chgData name="Người dùng Khách" userId="S::urn:spo:anon#638962396ced1f0f2e6d1f68689b76ae0144027adf127360f9fa3339c17738b9::" providerId="AD" clId="Web-{3BCF65A6-A6C4-46F8-4106-6FD9C55CB82A}" dt="2023-12-18T15:41:34.476" v="728" actId="1076"/>
          <ac:spMkLst>
            <pc:docMk/>
            <pc:sldMk cId="1115292455" sldId="320"/>
            <ac:spMk id="89" creationId="{4E5447EF-5AA4-2668-E520-A2818C678E1D}"/>
          </ac:spMkLst>
        </pc:spChg>
        <pc:picChg chg="add mod">
          <ac:chgData name="Người dùng Khách" userId="S::urn:spo:anon#638962396ced1f0f2e6d1f68689b76ae0144027adf127360f9fa3339c17738b9::" providerId="AD" clId="Web-{3BCF65A6-A6C4-46F8-4106-6FD9C55CB82A}" dt="2023-12-18T15:41:42.398" v="730" actId="1076"/>
          <ac:picMkLst>
            <pc:docMk/>
            <pc:sldMk cId="1115292455" sldId="320"/>
            <ac:picMk id="2" creationId="{1DA6E4E5-CB09-A86E-3969-15A681BD01A7}"/>
          </ac:picMkLst>
        </pc:picChg>
      </pc:sldChg>
      <pc:sldChg chg="addSp modSp add replId">
        <pc:chgData name="Người dùng Khách" userId="S::urn:spo:anon#638962396ced1f0f2e6d1f68689b76ae0144027adf127360f9fa3339c17738b9::" providerId="AD" clId="Web-{3BCF65A6-A6C4-46F8-4106-6FD9C55CB82A}" dt="2023-12-18T15:42:05.743" v="736" actId="1076"/>
        <pc:sldMkLst>
          <pc:docMk/>
          <pc:sldMk cId="1999021658" sldId="321"/>
        </pc:sldMkLst>
        <pc:spChg chg="add mod">
          <ac:chgData name="Người dùng Khách" userId="S::urn:spo:anon#638962396ced1f0f2e6d1f68689b76ae0144027adf127360f9fa3339c17738b9::" providerId="AD" clId="Web-{3BCF65A6-A6C4-46F8-4106-6FD9C55CB82A}" dt="2023-12-18T15:41:59.696" v="734" actId="1076"/>
          <ac:spMkLst>
            <pc:docMk/>
            <pc:sldMk cId="1999021658" sldId="321"/>
            <ac:spMk id="4" creationId="{5E026A03-DD46-FEED-4765-A222B9A76CC7}"/>
          </ac:spMkLst>
        </pc:spChg>
        <pc:spChg chg="mod">
          <ac:chgData name="Người dùng Khách" userId="S::urn:spo:anon#638962396ced1f0f2e6d1f68689b76ae0144027adf127360f9fa3339c17738b9::" providerId="AD" clId="Web-{3BCF65A6-A6C4-46F8-4106-6FD9C55CB82A}" dt="2023-12-18T15:41:56.289" v="733" actId="1076"/>
          <ac:spMkLst>
            <pc:docMk/>
            <pc:sldMk cId="1999021658" sldId="321"/>
            <ac:spMk id="89" creationId="{6984695F-58CB-8407-179E-4F5D03EB76F5}"/>
          </ac:spMkLst>
        </pc:spChg>
        <pc:picChg chg="add mod">
          <ac:chgData name="Người dùng Khách" userId="S::urn:spo:anon#638962396ced1f0f2e6d1f68689b76ae0144027adf127360f9fa3339c17738b9::" providerId="AD" clId="Web-{3BCF65A6-A6C4-46F8-4106-6FD9C55CB82A}" dt="2023-12-18T15:42:05.743" v="736" actId="1076"/>
          <ac:picMkLst>
            <pc:docMk/>
            <pc:sldMk cId="1999021658" sldId="321"/>
            <ac:picMk id="2" creationId="{6686CEAA-CF92-DE2E-C4BB-DD0C757424B4}"/>
          </ac:picMkLst>
        </pc:picChg>
      </pc:sldChg>
      <pc:sldChg chg="addSp modSp add ord replId">
        <pc:chgData name="Người dùng Khách" userId="S::urn:spo:anon#638962396ced1f0f2e6d1f68689b76ae0144027adf127360f9fa3339c17738b9::" providerId="AD" clId="Web-{3BCF65A6-A6C4-46F8-4106-6FD9C55CB82A}" dt="2023-12-18T15:42:20.493" v="739" actId="1076"/>
        <pc:sldMkLst>
          <pc:docMk/>
          <pc:sldMk cId="531789167" sldId="322"/>
        </pc:sldMkLst>
        <pc:spChg chg="add mod">
          <ac:chgData name="Người dùng Khách" userId="S::urn:spo:anon#638962396ced1f0f2e6d1f68689b76ae0144027adf127360f9fa3339c17738b9::" providerId="AD" clId="Web-{3BCF65A6-A6C4-46F8-4106-6FD9C55CB82A}" dt="2023-12-18T15:41:52.149" v="732" actId="1076"/>
          <ac:spMkLst>
            <pc:docMk/>
            <pc:sldMk cId="531789167" sldId="322"/>
            <ac:spMk id="4" creationId="{BF0FCEAE-E857-6D9B-69F2-911600AA9B3B}"/>
          </ac:spMkLst>
        </pc:spChg>
        <pc:spChg chg="mod">
          <ac:chgData name="Người dùng Khách" userId="S::urn:spo:anon#638962396ced1f0f2e6d1f68689b76ae0144027adf127360f9fa3339c17738b9::" providerId="AD" clId="Web-{3BCF65A6-A6C4-46F8-4106-6FD9C55CB82A}" dt="2023-12-18T15:41:47.070" v="731" actId="1076"/>
          <ac:spMkLst>
            <pc:docMk/>
            <pc:sldMk cId="531789167" sldId="322"/>
            <ac:spMk id="89" creationId="{976626F9-C9C2-8D5D-501F-8E91959B4023}"/>
          </ac:spMkLst>
        </pc:spChg>
        <pc:picChg chg="add mod">
          <ac:chgData name="Người dùng Khách" userId="S::urn:spo:anon#638962396ced1f0f2e6d1f68689b76ae0144027adf127360f9fa3339c17738b9::" providerId="AD" clId="Web-{3BCF65A6-A6C4-46F8-4106-6FD9C55CB82A}" dt="2023-12-18T15:42:20.493" v="739" actId="1076"/>
          <ac:picMkLst>
            <pc:docMk/>
            <pc:sldMk cId="531789167" sldId="322"/>
            <ac:picMk id="2" creationId="{06E81287-0D42-B0A8-07EB-C5439D5A973E}"/>
          </ac:picMkLst>
        </pc:picChg>
      </pc:sldChg>
      <pc:sldChg chg="addSp modSp add replId">
        <pc:chgData name="Người dùng Khách" userId="S::urn:spo:anon#638962396ced1f0f2e6d1f68689b76ae0144027adf127360f9fa3339c17738b9::" providerId="AD" clId="Web-{3BCF65A6-A6C4-46F8-4106-6FD9C55CB82A}" dt="2023-12-18T15:39:50.645" v="705" actId="1076"/>
        <pc:sldMkLst>
          <pc:docMk/>
          <pc:sldMk cId="4047031923" sldId="323"/>
        </pc:sldMkLst>
        <pc:spChg chg="add mod">
          <ac:chgData name="Người dùng Khách" userId="S::urn:spo:anon#638962396ced1f0f2e6d1f68689b76ae0144027adf127360f9fa3339c17738b9::" providerId="AD" clId="Web-{3BCF65A6-A6C4-46F8-4106-6FD9C55CB82A}" dt="2023-12-18T15:39:35.175" v="703" actId="1076"/>
          <ac:spMkLst>
            <pc:docMk/>
            <pc:sldMk cId="4047031923" sldId="323"/>
            <ac:spMk id="4" creationId="{F4D75E79-9C78-FEB3-87DD-D6F79E27AF7B}"/>
          </ac:spMkLst>
        </pc:spChg>
        <pc:spChg chg="mod">
          <ac:chgData name="Người dùng Khách" userId="S::urn:spo:anon#638962396ced1f0f2e6d1f68689b76ae0144027adf127360f9fa3339c17738b9::" providerId="AD" clId="Web-{3BCF65A6-A6C4-46F8-4106-6FD9C55CB82A}" dt="2023-12-18T15:39:29.363" v="702" actId="1076"/>
          <ac:spMkLst>
            <pc:docMk/>
            <pc:sldMk cId="4047031923" sldId="323"/>
            <ac:spMk id="89" creationId="{5D9302BE-7C00-5EA5-435C-6647BE0D612E}"/>
          </ac:spMkLst>
        </pc:spChg>
        <pc:picChg chg="mod">
          <ac:chgData name="Người dùng Khách" userId="S::urn:spo:anon#638962396ced1f0f2e6d1f68689b76ae0144027adf127360f9fa3339c17738b9::" providerId="AD" clId="Web-{3BCF65A6-A6C4-46F8-4106-6FD9C55CB82A}" dt="2023-12-18T15:39:50.645" v="705" actId="1076"/>
          <ac:picMkLst>
            <pc:docMk/>
            <pc:sldMk cId="4047031923" sldId="323"/>
            <ac:picMk id="2" creationId="{19D04C65-9CAF-AEF8-8BCE-8CC1EEF76229}"/>
          </ac:picMkLst>
        </pc:picChg>
      </pc:sldChg>
      <pc:sldChg chg="addSp delSp modSp add ord replId">
        <pc:chgData name="Người dùng Khách" userId="S::urn:spo:anon#638962396ced1f0f2e6d1f68689b76ae0144027adf127360f9fa3339c17738b9::" providerId="AD" clId="Web-{3BCF65A6-A6C4-46F8-4106-6FD9C55CB82A}" dt="2023-12-18T15:43:41.183" v="755" actId="1076"/>
        <pc:sldMkLst>
          <pc:docMk/>
          <pc:sldMk cId="1165443468" sldId="324"/>
        </pc:sldMkLst>
        <pc:spChg chg="add mod">
          <ac:chgData name="Người dùng Khách" userId="S::urn:spo:anon#638962396ced1f0f2e6d1f68689b76ae0144027adf127360f9fa3339c17738b9::" providerId="AD" clId="Web-{3BCF65A6-A6C4-46F8-4106-6FD9C55CB82A}" dt="2023-12-18T15:43:41.183" v="755" actId="1076"/>
          <ac:spMkLst>
            <pc:docMk/>
            <pc:sldMk cId="1165443468" sldId="324"/>
            <ac:spMk id="3" creationId="{4B1B927F-6F3F-664A-5A79-758D35920A30}"/>
          </ac:spMkLst>
        </pc:spChg>
        <pc:spChg chg="add mod">
          <ac:chgData name="Người dùng Khách" userId="S::urn:spo:anon#638962396ced1f0f2e6d1f68689b76ae0144027adf127360f9fa3339c17738b9::" providerId="AD" clId="Web-{3BCF65A6-A6C4-46F8-4106-6FD9C55CB82A}" dt="2023-12-18T15:42:56.385" v="743" actId="1076"/>
          <ac:spMkLst>
            <pc:docMk/>
            <pc:sldMk cId="1165443468" sldId="324"/>
            <ac:spMk id="4" creationId="{A561781A-C0CD-1183-5408-A94CFD9CDC37}"/>
          </ac:spMkLst>
        </pc:spChg>
        <pc:spChg chg="mod">
          <ac:chgData name="Người dùng Khách" userId="S::urn:spo:anon#638962396ced1f0f2e6d1f68689b76ae0144027adf127360f9fa3339c17738b9::" providerId="AD" clId="Web-{3BCF65A6-A6C4-46F8-4106-6FD9C55CB82A}" dt="2023-12-18T15:42:52.588" v="742" actId="1076"/>
          <ac:spMkLst>
            <pc:docMk/>
            <pc:sldMk cId="1165443468" sldId="324"/>
            <ac:spMk id="89" creationId="{DCDB13CF-CAAC-D4D3-A2F2-AB185A39187F}"/>
          </ac:spMkLst>
        </pc:spChg>
        <pc:picChg chg="del">
          <ac:chgData name="Người dùng Khách" userId="S::urn:spo:anon#638962396ced1f0f2e6d1f68689b76ae0144027adf127360f9fa3339c17738b9::" providerId="AD" clId="Web-{3BCF65A6-A6C4-46F8-4106-6FD9C55CB82A}" dt="2023-12-18T14:44:26.532" v="602"/>
          <ac:picMkLst>
            <pc:docMk/>
            <pc:sldMk cId="1165443468" sldId="324"/>
            <ac:picMk id="2" creationId="{98A4F7E8-1B09-C7F6-DD99-1F827BD8FF26}"/>
          </ac:picMkLst>
        </pc:picChg>
      </pc:sldChg>
      <pc:sldChg chg="new del">
        <pc:chgData name="Người dùng Khách" userId="S::urn:spo:anon#638962396ced1f0f2e6d1f68689b76ae0144027adf127360f9fa3339c17738b9::" providerId="AD" clId="Web-{3BCF65A6-A6C4-46F8-4106-6FD9C55CB82A}" dt="2023-12-18T14:44:16" v="598"/>
        <pc:sldMkLst>
          <pc:docMk/>
          <pc:sldMk cId="1824010317" sldId="324"/>
        </pc:sldMkLst>
      </pc:sldChg>
      <pc:sldChg chg="new del">
        <pc:chgData name="Người dùng Khách" userId="S::urn:spo:anon#638962396ced1f0f2e6d1f68689b76ae0144027adf127360f9fa3339c17738b9::" providerId="AD" clId="Web-{3BCF65A6-A6C4-46F8-4106-6FD9C55CB82A}" dt="2023-12-18T14:44:22.313" v="600"/>
        <pc:sldMkLst>
          <pc:docMk/>
          <pc:sldMk cId="2034670897" sldId="324"/>
        </pc:sldMkLst>
      </pc:sldChg>
    </pc:docChg>
  </pc:docChgLst>
  <pc:docChgLst>
    <pc:chgData name="Guest User" userId="S::urn:spo:anon#638962396ced1f0f2e6d1f68689b76ae0144027adf127360f9fa3339c17738b9::" providerId="AD" clId="Web-{4BB1249B-C38F-2A92-447F-100B9A426D45}"/>
    <pc:docChg chg="delSld modSld">
      <pc:chgData name="Guest User" userId="S::urn:spo:anon#638962396ced1f0f2e6d1f68689b76ae0144027adf127360f9fa3339c17738b9::" providerId="AD" clId="Web-{4BB1249B-C38F-2A92-447F-100B9A426D45}" dt="2023-12-20T04:17:49.855" v="64" actId="1076"/>
      <pc:docMkLst>
        <pc:docMk/>
      </pc:docMkLst>
      <pc:sldChg chg="mod modShow">
        <pc:chgData name="Guest User" userId="S::urn:spo:anon#638962396ced1f0f2e6d1f68689b76ae0144027adf127360f9fa3339c17738b9::" providerId="AD" clId="Web-{4BB1249B-C38F-2A92-447F-100B9A426D45}" dt="2023-12-20T03:23:46.920" v="62"/>
        <pc:sldMkLst>
          <pc:docMk/>
          <pc:sldMk cId="3466001617" sldId="306"/>
        </pc:sldMkLst>
      </pc:sldChg>
      <pc:sldChg chg="delSp modSp">
        <pc:chgData name="Guest User" userId="S::urn:spo:anon#638962396ced1f0f2e6d1f68689b76ae0144027adf127360f9fa3339c17738b9::" providerId="AD" clId="Web-{4BB1249B-C38F-2A92-447F-100B9A426D45}" dt="2023-12-20T03:18:32.693" v="45" actId="20577"/>
        <pc:sldMkLst>
          <pc:docMk/>
          <pc:sldMk cId="2866673753" sldId="307"/>
        </pc:sldMkLst>
        <pc:spChg chg="del">
          <ac:chgData name="Guest User" userId="S::urn:spo:anon#638962396ced1f0f2e6d1f68689b76ae0144027adf127360f9fa3339c17738b9::" providerId="AD" clId="Web-{4BB1249B-C38F-2A92-447F-100B9A426D45}" dt="2023-12-20T03:16:49.004" v="5"/>
          <ac:spMkLst>
            <pc:docMk/>
            <pc:sldMk cId="2866673753" sldId="307"/>
            <ac:spMk id="8" creationId="{ADDFD5D5-C3DD-73D6-CCDD-CA2E2F4C0674}"/>
          </ac:spMkLst>
        </pc:spChg>
        <pc:spChg chg="mod">
          <ac:chgData name="Guest User" userId="S::urn:spo:anon#638962396ced1f0f2e6d1f68689b76ae0144027adf127360f9fa3339c17738b9::" providerId="AD" clId="Web-{4BB1249B-C38F-2A92-447F-100B9A426D45}" dt="2023-12-20T03:18:32.693" v="45" actId="20577"/>
          <ac:spMkLst>
            <pc:docMk/>
            <pc:sldMk cId="2866673753" sldId="307"/>
            <ac:spMk id="11" creationId="{593674B8-74C3-E7A6-7FD5-CB18E38DBA73}"/>
          </ac:spMkLst>
        </pc:spChg>
      </pc:sldChg>
      <pc:sldChg chg="mod modShow">
        <pc:chgData name="Guest User" userId="S::urn:spo:anon#638962396ced1f0f2e6d1f68689b76ae0144027adf127360f9fa3339c17738b9::" providerId="AD" clId="Web-{4BB1249B-C38F-2A92-447F-100B9A426D45}" dt="2023-12-20T03:23:46.998" v="63"/>
        <pc:sldMkLst>
          <pc:docMk/>
          <pc:sldMk cId="3730326706" sldId="309"/>
        </pc:sldMkLst>
      </pc:sldChg>
      <pc:sldChg chg="addSp delSp modSp">
        <pc:chgData name="Guest User" userId="S::urn:spo:anon#638962396ced1f0f2e6d1f68689b76ae0144027adf127360f9fa3339c17738b9::" providerId="AD" clId="Web-{4BB1249B-C38F-2A92-447F-100B9A426D45}" dt="2023-12-20T03:23:29.888" v="61" actId="1076"/>
        <pc:sldMkLst>
          <pc:docMk/>
          <pc:sldMk cId="1422962700" sldId="310"/>
        </pc:sldMkLst>
        <pc:spChg chg="add del mod">
          <ac:chgData name="Guest User" userId="S::urn:spo:anon#638962396ced1f0f2e6d1f68689b76ae0144027adf127360f9fa3339c17738b9::" providerId="AD" clId="Web-{4BB1249B-C38F-2A92-447F-100B9A426D45}" dt="2023-12-20T03:23:28.029" v="59"/>
          <ac:spMkLst>
            <pc:docMk/>
            <pc:sldMk cId="1422962700" sldId="310"/>
            <ac:spMk id="2" creationId="{1DDE068B-F126-B5E4-1428-43960CAD945C}"/>
          </ac:spMkLst>
        </pc:spChg>
        <pc:picChg chg="mod">
          <ac:chgData name="Guest User" userId="S::urn:spo:anon#638962396ced1f0f2e6d1f68689b76ae0144027adf127360f9fa3339c17738b9::" providerId="AD" clId="Web-{4BB1249B-C38F-2A92-447F-100B9A426D45}" dt="2023-12-20T03:23:29.888" v="61" actId="1076"/>
          <ac:picMkLst>
            <pc:docMk/>
            <pc:sldMk cId="1422962700" sldId="310"/>
            <ac:picMk id="2056" creationId="{537F5240-8A3A-D8F4-D47E-13995650F41C}"/>
          </ac:picMkLst>
        </pc:picChg>
      </pc:sldChg>
      <pc:sldChg chg="del">
        <pc:chgData name="Guest User" userId="S::urn:spo:anon#638962396ced1f0f2e6d1f68689b76ae0144027adf127360f9fa3339c17738b9::" providerId="AD" clId="Web-{4BB1249B-C38F-2A92-447F-100B9A426D45}" dt="2023-12-20T03:06:58.490" v="0"/>
        <pc:sldMkLst>
          <pc:docMk/>
          <pc:sldMk cId="2352877459" sldId="311"/>
        </pc:sldMkLst>
      </pc:sldChg>
      <pc:sldChg chg="modSp">
        <pc:chgData name="Guest User" userId="S::urn:spo:anon#638962396ced1f0f2e6d1f68689b76ae0144027adf127360f9fa3339c17738b9::" providerId="AD" clId="Web-{4BB1249B-C38F-2A92-447F-100B9A426D45}" dt="2023-12-20T04:17:49.855" v="64" actId="1076"/>
        <pc:sldMkLst>
          <pc:docMk/>
          <pc:sldMk cId="3936686267" sldId="313"/>
        </pc:sldMkLst>
        <pc:graphicFrameChg chg="mod modGraphic">
          <ac:chgData name="Guest User" userId="S::urn:spo:anon#638962396ced1f0f2e6d1f68689b76ae0144027adf127360f9fa3339c17738b9::" providerId="AD" clId="Web-{4BB1249B-C38F-2A92-447F-100B9A426D45}" dt="2023-12-20T04:17:49.855" v="64" actId="1076"/>
          <ac:graphicFrameMkLst>
            <pc:docMk/>
            <pc:sldMk cId="3936686267" sldId="313"/>
            <ac:graphicFrameMk id="5" creationId="{585309A5-FD41-D7E1-6208-09B732CAF4DE}"/>
          </ac:graphicFrameMkLst>
        </pc:graphicFrameChg>
      </pc:sldChg>
    </pc:docChg>
  </pc:docChgLst>
  <pc:docChgLst>
    <pc:chgData name="Người dùng Khách" userId="S::urn:spo:anon#638962396ced1f0f2e6d1f68689b76ae0144027adf127360f9fa3339c17738b9::" providerId="AD" clId="Web-{745D73B1-1213-783A-6437-6A8BE283E1BF}"/>
    <pc:docChg chg="addSld modSld sldOrd">
      <pc:chgData name="Người dùng Khách" userId="S::urn:spo:anon#638962396ced1f0f2e6d1f68689b76ae0144027adf127360f9fa3339c17738b9::" providerId="AD" clId="Web-{745D73B1-1213-783A-6437-6A8BE283E1BF}" dt="2023-12-20T05:24:01.155" v="214" actId="1076"/>
      <pc:docMkLst>
        <pc:docMk/>
      </pc:docMkLst>
      <pc:sldChg chg="addSp delSp">
        <pc:chgData name="Người dùng Khách" userId="S::urn:spo:anon#638962396ced1f0f2e6d1f68689b76ae0144027adf127360f9fa3339c17738b9::" providerId="AD" clId="Web-{745D73B1-1213-783A-6437-6A8BE283E1BF}" dt="2023-12-20T04:22:11.265" v="130"/>
        <pc:sldMkLst>
          <pc:docMk/>
          <pc:sldMk cId="665000956" sldId="290"/>
        </pc:sldMkLst>
        <pc:spChg chg="add del">
          <ac:chgData name="Người dùng Khách" userId="S::urn:spo:anon#638962396ced1f0f2e6d1f68689b76ae0144027adf127360f9fa3339c17738b9::" providerId="AD" clId="Web-{745D73B1-1213-783A-6437-6A8BE283E1BF}" dt="2023-12-20T04:22:11.265" v="130"/>
          <ac:spMkLst>
            <pc:docMk/>
            <pc:sldMk cId="665000956" sldId="290"/>
            <ac:spMk id="91" creationId="{00000000-0000-0000-0000-000000000000}"/>
          </ac:spMkLst>
        </pc:spChg>
      </pc:sldChg>
      <pc:sldChg chg="modSp">
        <pc:chgData name="Người dùng Khách" userId="S::urn:spo:anon#638962396ced1f0f2e6d1f68689b76ae0144027adf127360f9fa3339c17738b9::" providerId="AD" clId="Web-{745D73B1-1213-783A-6437-6A8BE283E1BF}" dt="2023-12-20T04:15:00.686" v="5" actId="20577"/>
        <pc:sldMkLst>
          <pc:docMk/>
          <pc:sldMk cId="680312072" sldId="314"/>
        </pc:sldMkLst>
        <pc:spChg chg="mod">
          <ac:chgData name="Người dùng Khách" userId="S::urn:spo:anon#638962396ced1f0f2e6d1f68689b76ae0144027adf127360f9fa3339c17738b9::" providerId="AD" clId="Web-{745D73B1-1213-783A-6437-6A8BE283E1BF}" dt="2023-12-20T04:15:00.686" v="5" actId="20577"/>
          <ac:spMkLst>
            <pc:docMk/>
            <pc:sldMk cId="680312072" sldId="314"/>
            <ac:spMk id="4" creationId="{188605AF-33B9-C223-51D3-CCC70A221ACC}"/>
          </ac:spMkLst>
        </pc:spChg>
      </pc:sldChg>
      <pc:sldChg chg="modSp">
        <pc:chgData name="Người dùng Khách" userId="S::urn:spo:anon#638962396ced1f0f2e6d1f68689b76ae0144027adf127360f9fa3339c17738b9::" providerId="AD" clId="Web-{745D73B1-1213-783A-6437-6A8BE283E1BF}" dt="2023-12-20T05:24:01.155" v="214" actId="1076"/>
        <pc:sldMkLst>
          <pc:docMk/>
          <pc:sldMk cId="668122644" sldId="317"/>
        </pc:sldMkLst>
        <pc:spChg chg="mod">
          <ac:chgData name="Người dùng Khách" userId="S::urn:spo:anon#638962396ced1f0f2e6d1f68689b76ae0144027adf127360f9fa3339c17738b9::" providerId="AD" clId="Web-{745D73B1-1213-783A-6437-6A8BE283E1BF}" dt="2023-12-20T05:23:41.342" v="209" actId="1076"/>
          <ac:spMkLst>
            <pc:docMk/>
            <pc:sldMk cId="668122644" sldId="317"/>
            <ac:spMk id="4" creationId="{4A0E2658-66D0-4AF6-AA55-6D1580442B32}"/>
          </ac:spMkLst>
        </pc:spChg>
        <pc:picChg chg="mod">
          <ac:chgData name="Người dùng Khách" userId="S::urn:spo:anon#638962396ced1f0f2e6d1f68689b76ae0144027adf127360f9fa3339c17738b9::" providerId="AD" clId="Web-{745D73B1-1213-783A-6437-6A8BE283E1BF}" dt="2023-12-20T05:24:01.155" v="214" actId="1076"/>
          <ac:picMkLst>
            <pc:docMk/>
            <pc:sldMk cId="668122644" sldId="317"/>
            <ac:picMk id="2" creationId="{61E14C1E-361B-1C9E-15AE-A0E26E5A3748}"/>
          </ac:picMkLst>
        </pc:picChg>
      </pc:sldChg>
      <pc:sldChg chg="modSp">
        <pc:chgData name="Người dùng Khách" userId="S::urn:spo:anon#638962396ced1f0f2e6d1f68689b76ae0144027adf127360f9fa3339c17738b9::" providerId="AD" clId="Web-{745D73B1-1213-783A-6437-6A8BE283E1BF}" dt="2023-12-20T05:23:58.233" v="213" actId="1076"/>
        <pc:sldMkLst>
          <pc:docMk/>
          <pc:sldMk cId="2589068512" sldId="318"/>
        </pc:sldMkLst>
        <pc:picChg chg="mod">
          <ac:chgData name="Người dùng Khách" userId="S::urn:spo:anon#638962396ced1f0f2e6d1f68689b76ae0144027adf127360f9fa3339c17738b9::" providerId="AD" clId="Web-{745D73B1-1213-783A-6437-6A8BE283E1BF}" dt="2023-12-20T05:23:58.233" v="213" actId="1076"/>
          <ac:picMkLst>
            <pc:docMk/>
            <pc:sldMk cId="2589068512" sldId="318"/>
            <ac:picMk id="2" creationId="{C8B1BC9E-421E-91FD-6C0F-B427E71C8579}"/>
          </ac:picMkLst>
        </pc:picChg>
      </pc:sldChg>
      <pc:sldChg chg="modSp">
        <pc:chgData name="Người dùng Khách" userId="S::urn:spo:anon#638962396ced1f0f2e6d1f68689b76ae0144027adf127360f9fa3339c17738b9::" providerId="AD" clId="Web-{745D73B1-1213-783A-6437-6A8BE283E1BF}" dt="2023-12-20T04:36:35.579" v="208" actId="20577"/>
        <pc:sldMkLst>
          <pc:docMk/>
          <pc:sldMk cId="565578073" sldId="331"/>
        </pc:sldMkLst>
        <pc:spChg chg="mod">
          <ac:chgData name="Người dùng Khách" userId="S::urn:spo:anon#638962396ced1f0f2e6d1f68689b76ae0144027adf127360f9fa3339c17738b9::" providerId="AD" clId="Web-{745D73B1-1213-783A-6437-6A8BE283E1BF}" dt="2023-12-20T04:36:35.579" v="208" actId="20577"/>
          <ac:spMkLst>
            <pc:docMk/>
            <pc:sldMk cId="565578073" sldId="331"/>
            <ac:spMk id="3" creationId="{7E1AD6A8-855B-47D4-42E2-4021DA046FD5}"/>
          </ac:spMkLst>
        </pc:spChg>
        <pc:spChg chg="mod">
          <ac:chgData name="Người dùng Khách" userId="S::urn:spo:anon#638962396ced1f0f2e6d1f68689b76ae0144027adf127360f9fa3339c17738b9::" providerId="AD" clId="Web-{745D73B1-1213-783A-6437-6A8BE283E1BF}" dt="2023-12-20T04:35:28.670" v="200" actId="1076"/>
          <ac:spMkLst>
            <pc:docMk/>
            <pc:sldMk cId="565578073" sldId="331"/>
            <ac:spMk id="4" creationId="{CB2961BA-BFCD-E20B-B7CD-595934C4B0DD}"/>
          </ac:spMkLst>
        </pc:spChg>
      </pc:sldChg>
      <pc:sldChg chg="addSp delSp modSp add ord replId">
        <pc:chgData name="Người dùng Khách" userId="S::urn:spo:anon#638962396ced1f0f2e6d1f68689b76ae0144027adf127360f9fa3339c17738b9::" providerId="AD" clId="Web-{745D73B1-1213-783A-6437-6A8BE283E1BF}" dt="2023-12-20T04:28:57.937" v="196" actId="20577"/>
        <pc:sldMkLst>
          <pc:docMk/>
          <pc:sldMk cId="3203997638" sldId="345"/>
        </pc:sldMkLst>
        <pc:spChg chg="del">
          <ac:chgData name="Người dùng Khách" userId="S::urn:spo:anon#638962396ced1f0f2e6d1f68689b76ae0144027adf127360f9fa3339c17738b9::" providerId="AD" clId="Web-{745D73B1-1213-783A-6437-6A8BE283E1BF}" dt="2023-12-20T04:17:33.489" v="23"/>
          <ac:spMkLst>
            <pc:docMk/>
            <pc:sldMk cId="3203997638" sldId="345"/>
            <ac:spMk id="2" creationId="{690FE9A7-E869-1FB1-C118-FFC37526D08F}"/>
          </ac:spMkLst>
        </pc:spChg>
        <pc:spChg chg="del">
          <ac:chgData name="Người dùng Khách" userId="S::urn:spo:anon#638962396ced1f0f2e6d1f68689b76ae0144027adf127360f9fa3339c17738b9::" providerId="AD" clId="Web-{745D73B1-1213-783A-6437-6A8BE283E1BF}" dt="2023-12-20T04:17:33.520" v="24"/>
          <ac:spMkLst>
            <pc:docMk/>
            <pc:sldMk cId="3203997638" sldId="345"/>
            <ac:spMk id="3" creationId="{63E40509-B8AF-10F3-D8C9-F146B6C419C8}"/>
          </ac:spMkLst>
        </pc:spChg>
        <pc:spChg chg="del">
          <ac:chgData name="Người dùng Khách" userId="S::urn:spo:anon#638962396ced1f0f2e6d1f68689b76ae0144027adf127360f9fa3339c17738b9::" providerId="AD" clId="Web-{745D73B1-1213-783A-6437-6A8BE283E1BF}" dt="2023-12-20T04:17:36.114" v="26"/>
          <ac:spMkLst>
            <pc:docMk/>
            <pc:sldMk cId="3203997638" sldId="345"/>
            <ac:spMk id="4" creationId="{FD9AB4A2-4086-560B-7E38-DC505FF0BE47}"/>
          </ac:spMkLst>
        </pc:spChg>
        <pc:spChg chg="del">
          <ac:chgData name="Người dùng Khách" userId="S::urn:spo:anon#638962396ced1f0f2e6d1f68689b76ae0144027adf127360f9fa3339c17738b9::" providerId="AD" clId="Web-{745D73B1-1213-783A-6437-6A8BE283E1BF}" dt="2023-12-20T04:17:39.536" v="27"/>
          <ac:spMkLst>
            <pc:docMk/>
            <pc:sldMk cId="3203997638" sldId="345"/>
            <ac:spMk id="5" creationId="{A8A3663C-4DEA-BFFC-826E-F0FAA022FDEB}"/>
          </ac:spMkLst>
        </pc:spChg>
        <pc:spChg chg="add del mod">
          <ac:chgData name="Người dùng Khách" userId="S::urn:spo:anon#638962396ced1f0f2e6d1f68689b76ae0144027adf127360f9fa3339c17738b9::" providerId="AD" clId="Web-{745D73B1-1213-783A-6437-6A8BE283E1BF}" dt="2023-12-20T04:25:48.429" v="159"/>
          <ac:spMkLst>
            <pc:docMk/>
            <pc:sldMk cId="3203997638" sldId="345"/>
            <ac:spMk id="6" creationId="{66EAECBA-4A9A-F1C2-AF0B-9A32EC4FB3DB}"/>
          </ac:spMkLst>
        </pc:spChg>
        <pc:spChg chg="add del">
          <ac:chgData name="Người dùng Khách" userId="S::urn:spo:anon#638962396ced1f0f2e6d1f68689b76ae0144027adf127360f9fa3339c17738b9::" providerId="AD" clId="Web-{745D73B1-1213-783A-6437-6A8BE283E1BF}" dt="2023-12-20T04:22:56.360" v="135"/>
          <ac:spMkLst>
            <pc:docMk/>
            <pc:sldMk cId="3203997638" sldId="345"/>
            <ac:spMk id="8" creationId="{CA5CFBDA-240D-3B83-611B-93F78B4D061B}"/>
          </ac:spMkLst>
        </pc:spChg>
        <pc:spChg chg="add mod">
          <ac:chgData name="Người dùng Khách" userId="S::urn:spo:anon#638962396ced1f0f2e6d1f68689b76ae0144027adf127360f9fa3339c17738b9::" providerId="AD" clId="Web-{745D73B1-1213-783A-6437-6A8BE283E1BF}" dt="2023-12-20T04:27:59.294" v="189" actId="20577"/>
          <ac:spMkLst>
            <pc:docMk/>
            <pc:sldMk cId="3203997638" sldId="345"/>
            <ac:spMk id="10" creationId="{A52CA374-B85F-CDB8-ACCF-DEF0401523BB}"/>
          </ac:spMkLst>
        </pc:spChg>
        <pc:spChg chg="add mod">
          <ac:chgData name="Người dùng Khách" userId="S::urn:spo:anon#638962396ced1f0f2e6d1f68689b76ae0144027adf127360f9fa3339c17738b9::" providerId="AD" clId="Web-{745D73B1-1213-783A-6437-6A8BE283E1BF}" dt="2023-12-20T04:27:59.216" v="187" actId="20577"/>
          <ac:spMkLst>
            <pc:docMk/>
            <pc:sldMk cId="3203997638" sldId="345"/>
            <ac:spMk id="12" creationId="{477D3787-FB4D-2014-87D2-5B41A095A4D5}"/>
          </ac:spMkLst>
        </pc:spChg>
        <pc:spChg chg="add mod">
          <ac:chgData name="Người dùng Khách" userId="S::urn:spo:anon#638962396ced1f0f2e6d1f68689b76ae0144027adf127360f9fa3339c17738b9::" providerId="AD" clId="Web-{745D73B1-1213-783A-6437-6A8BE283E1BF}" dt="2023-12-20T04:27:59.387" v="190" actId="20577"/>
          <ac:spMkLst>
            <pc:docMk/>
            <pc:sldMk cId="3203997638" sldId="345"/>
            <ac:spMk id="14" creationId="{3216E344-F243-9FBC-F030-EB08B8B04350}"/>
          </ac:spMkLst>
        </pc:spChg>
        <pc:spChg chg="add mod">
          <ac:chgData name="Người dùng Khách" userId="S::urn:spo:anon#638962396ced1f0f2e6d1f68689b76ae0144027adf127360f9fa3339c17738b9::" providerId="AD" clId="Web-{745D73B1-1213-783A-6437-6A8BE283E1BF}" dt="2023-12-20T04:28:57.733" v="192" actId="20577"/>
          <ac:spMkLst>
            <pc:docMk/>
            <pc:sldMk cId="3203997638" sldId="345"/>
            <ac:spMk id="16" creationId="{AF219A55-A628-9B07-B30E-ACA298E62097}"/>
          </ac:spMkLst>
        </pc:spChg>
        <pc:spChg chg="add mod">
          <ac:chgData name="Người dùng Khách" userId="S::urn:spo:anon#638962396ced1f0f2e6d1f68689b76ae0144027adf127360f9fa3339c17738b9::" providerId="AD" clId="Web-{745D73B1-1213-783A-6437-6A8BE283E1BF}" dt="2023-12-20T04:28:57.796" v="194" actId="20577"/>
          <ac:spMkLst>
            <pc:docMk/>
            <pc:sldMk cId="3203997638" sldId="345"/>
            <ac:spMk id="18" creationId="{E990E7AE-80DC-06BB-D54A-57032A986E03}"/>
          </ac:spMkLst>
        </pc:spChg>
        <pc:spChg chg="mod">
          <ac:chgData name="Người dùng Khách" userId="S::urn:spo:anon#638962396ced1f0f2e6d1f68689b76ae0144027adf127360f9fa3339c17738b9::" providerId="AD" clId="Web-{745D73B1-1213-783A-6437-6A8BE283E1BF}" dt="2023-12-20T04:28:57.937" v="196" actId="20577"/>
          <ac:spMkLst>
            <pc:docMk/>
            <pc:sldMk cId="3203997638" sldId="345"/>
            <ac:spMk id="89" creationId="{5F5D11C0-4117-1465-6F66-BDB42C752F20}"/>
          </ac:spMkLst>
        </pc:spChg>
        <pc:spChg chg="del">
          <ac:chgData name="Người dùng Khách" userId="S::urn:spo:anon#638962396ced1f0f2e6d1f68689b76ae0144027adf127360f9fa3339c17738b9::" providerId="AD" clId="Web-{745D73B1-1213-783A-6437-6A8BE283E1BF}" dt="2023-12-20T04:17:35.270" v="25"/>
          <ac:spMkLst>
            <pc:docMk/>
            <pc:sldMk cId="3203997638" sldId="345"/>
            <ac:spMk id="91" creationId="{C356AD4E-3801-5BF9-5C51-28A82795AEDD}"/>
          </ac:spMkLst>
        </pc:spChg>
      </pc:sldChg>
    </pc:docChg>
  </pc:docChgLst>
  <pc:docChgLst>
    <pc:chgData name="Người dùng Khách" userId="S::urn:spo:anon#638962396ced1f0f2e6d1f68689b76ae0144027adf127360f9fa3339c17738b9::" providerId="AD" clId="Web-{6017BC4A-A732-2016-6E9B-0BD93A4B8724}"/>
    <pc:docChg chg="addSld delSld modSld">
      <pc:chgData name="Người dùng Khách" userId="S::urn:spo:anon#638962396ced1f0f2e6d1f68689b76ae0144027adf127360f9fa3339c17738b9::" providerId="AD" clId="Web-{6017BC4A-A732-2016-6E9B-0BD93A4B8724}" dt="2023-12-18T16:22:32.805" v="27" actId="20577"/>
      <pc:docMkLst>
        <pc:docMk/>
      </pc:docMkLst>
      <pc:sldChg chg="modSp">
        <pc:chgData name="Người dùng Khách" userId="S::urn:spo:anon#638962396ced1f0f2e6d1f68689b76ae0144027adf127360f9fa3339c17738b9::" providerId="AD" clId="Web-{6017BC4A-A732-2016-6E9B-0BD93A4B8724}" dt="2023-12-18T15:46:38.883" v="2" actId="20577"/>
        <pc:sldMkLst>
          <pc:docMk/>
          <pc:sldMk cId="680312072" sldId="314"/>
        </pc:sldMkLst>
        <pc:spChg chg="mod">
          <ac:chgData name="Người dùng Khách" userId="S::urn:spo:anon#638962396ced1f0f2e6d1f68689b76ae0144027adf127360f9fa3339c17738b9::" providerId="AD" clId="Web-{6017BC4A-A732-2016-6E9B-0BD93A4B8724}" dt="2023-12-18T15:46:38.883" v="2" actId="20577"/>
          <ac:spMkLst>
            <pc:docMk/>
            <pc:sldMk cId="680312072" sldId="314"/>
            <ac:spMk id="4" creationId="{188605AF-33B9-C223-51D3-CCC70A221ACC}"/>
          </ac:spMkLst>
        </pc:spChg>
      </pc:sldChg>
      <pc:sldChg chg="new del">
        <pc:chgData name="Người dùng Khách" userId="S::urn:spo:anon#638962396ced1f0f2e6d1f68689b76ae0144027adf127360f9fa3339c17738b9::" providerId="AD" clId="Web-{6017BC4A-A732-2016-6E9B-0BD93A4B8724}" dt="2023-12-18T16:22:17.008" v="5"/>
        <pc:sldMkLst>
          <pc:docMk/>
          <pc:sldMk cId="2747544820" sldId="330"/>
        </pc:sldMkLst>
      </pc:sldChg>
      <pc:sldChg chg="modSp add replId">
        <pc:chgData name="Người dùng Khách" userId="S::urn:spo:anon#638962396ced1f0f2e6d1f68689b76ae0144027adf127360f9fa3339c17738b9::" providerId="AD" clId="Web-{6017BC4A-A732-2016-6E9B-0BD93A4B8724}" dt="2023-12-18T16:22:32.805" v="27" actId="20577"/>
        <pc:sldMkLst>
          <pc:docMk/>
          <pc:sldMk cId="912083584" sldId="331"/>
        </pc:sldMkLst>
        <pc:spChg chg="mod">
          <ac:chgData name="Người dùng Khách" userId="S::urn:spo:anon#638962396ced1f0f2e6d1f68689b76ae0144027adf127360f9fa3339c17738b9::" providerId="AD" clId="Web-{6017BC4A-A732-2016-6E9B-0BD93A4B8724}" dt="2023-12-18T16:22:32.805" v="27" actId="20577"/>
          <ac:spMkLst>
            <pc:docMk/>
            <pc:sldMk cId="912083584" sldId="331"/>
            <ac:spMk id="89" creationId="{F10D750E-1CBA-B4D4-50B8-1AE2DF6CB31B}"/>
          </ac:spMkLst>
        </pc:spChg>
      </pc:sldChg>
    </pc:docChg>
  </pc:docChgLst>
  <pc:docChgLst>
    <pc:chgData name="Người dùng Khách" userId="S::urn:spo:anon#638962396ced1f0f2e6d1f68689b76ae0144027adf127360f9fa3339c17738b9::" providerId="AD" clId="Web-{87C3A503-9990-F860-013E-8F20F1E6EFE5}"/>
    <pc:docChg chg="addSld delSld modSld">
      <pc:chgData name="Người dùng Khách" userId="S::urn:spo:anon#638962396ced1f0f2e6d1f68689b76ae0144027adf127360f9fa3339c17738b9::" providerId="AD" clId="Web-{87C3A503-9990-F860-013E-8F20F1E6EFE5}" dt="2023-12-18T16:58:25.499" v="408" actId="20577"/>
      <pc:docMkLst>
        <pc:docMk/>
      </pc:docMkLst>
      <pc:sldChg chg="addSp delSp modSp add replId">
        <pc:chgData name="Người dùng Khách" userId="S::urn:spo:anon#638962396ced1f0f2e6d1f68689b76ae0144027adf127360f9fa3339c17738b9::" providerId="AD" clId="Web-{87C3A503-9990-F860-013E-8F20F1E6EFE5}" dt="2023-12-18T16:48:23.323" v="322" actId="20577"/>
        <pc:sldMkLst>
          <pc:docMk/>
          <pc:sldMk cId="2121706893" sldId="325"/>
        </pc:sldMkLst>
        <pc:spChg chg="mod">
          <ac:chgData name="Người dùng Khách" userId="S::urn:spo:anon#638962396ced1f0f2e6d1f68689b76ae0144027adf127360f9fa3339c17738b9::" providerId="AD" clId="Web-{87C3A503-9990-F860-013E-8F20F1E6EFE5}" dt="2023-12-18T15:58:38.042" v="89" actId="20577"/>
          <ac:spMkLst>
            <pc:docMk/>
            <pc:sldMk cId="2121706893" sldId="325"/>
            <ac:spMk id="2" creationId="{7383C587-E5DF-3359-7EEE-FB3341F36E5C}"/>
          </ac:spMkLst>
        </pc:spChg>
        <pc:spChg chg="add">
          <ac:chgData name="Người dùng Khách" userId="S::urn:spo:anon#638962396ced1f0f2e6d1f68689b76ae0144027adf127360f9fa3339c17738b9::" providerId="AD" clId="Web-{87C3A503-9990-F860-013E-8F20F1E6EFE5}" dt="2023-12-18T16:16:14.046" v="171"/>
          <ac:spMkLst>
            <pc:docMk/>
            <pc:sldMk cId="2121706893" sldId="325"/>
            <ac:spMk id="3" creationId="{66B9C494-C9A5-6C37-0E48-9C77595BC627}"/>
          </ac:spMkLst>
        </pc:spChg>
        <pc:spChg chg="add del">
          <ac:chgData name="Người dùng Khách" userId="S::urn:spo:anon#638962396ced1f0f2e6d1f68689b76ae0144027adf127360f9fa3339c17738b9::" providerId="AD" clId="Web-{87C3A503-9990-F860-013E-8F20F1E6EFE5}" dt="2023-12-18T16:16:56.751" v="173"/>
          <ac:spMkLst>
            <pc:docMk/>
            <pc:sldMk cId="2121706893" sldId="325"/>
            <ac:spMk id="4" creationId="{68FC03BE-1E0B-2510-A748-A29332299500}"/>
          </ac:spMkLst>
        </pc:spChg>
        <pc:spChg chg="del mod">
          <ac:chgData name="Người dùng Khách" userId="S::urn:spo:anon#638962396ced1f0f2e6d1f68689b76ae0144027adf127360f9fa3339c17738b9::" providerId="AD" clId="Web-{87C3A503-9990-F860-013E-8F20F1E6EFE5}" dt="2023-12-18T16:16:06.718" v="170"/>
          <ac:spMkLst>
            <pc:docMk/>
            <pc:sldMk cId="2121706893" sldId="325"/>
            <ac:spMk id="5" creationId="{55659077-CD26-B851-CEAB-7743883FD8A9}"/>
          </ac:spMkLst>
        </pc:spChg>
        <pc:spChg chg="add mod">
          <ac:chgData name="Người dùng Khách" userId="S::urn:spo:anon#638962396ced1f0f2e6d1f68689b76ae0144027adf127360f9fa3339c17738b9::" providerId="AD" clId="Web-{87C3A503-9990-F860-013E-8F20F1E6EFE5}" dt="2023-12-18T16:48:23.323" v="322" actId="20577"/>
          <ac:spMkLst>
            <pc:docMk/>
            <pc:sldMk cId="2121706893" sldId="325"/>
            <ac:spMk id="6" creationId="{5A2ADFD8-CE9D-84EB-0626-32AF4454001F}"/>
          </ac:spMkLst>
        </pc:spChg>
        <pc:spChg chg="mod">
          <ac:chgData name="Người dùng Khách" userId="S::urn:spo:anon#638962396ced1f0f2e6d1f68689b76ae0144027adf127360f9fa3339c17738b9::" providerId="AD" clId="Web-{87C3A503-9990-F860-013E-8F20F1E6EFE5}" dt="2023-12-18T15:37:13.936" v="9" actId="20577"/>
          <ac:spMkLst>
            <pc:docMk/>
            <pc:sldMk cId="2121706893" sldId="325"/>
            <ac:spMk id="89" creationId="{5414166C-C0DF-AFDC-E7FF-E2F199C3F62B}"/>
          </ac:spMkLst>
        </pc:spChg>
        <pc:picChg chg="del">
          <ac:chgData name="Người dùng Khách" userId="S::urn:spo:anon#638962396ced1f0f2e6d1f68689b76ae0144027adf127360f9fa3339c17738b9::" providerId="AD" clId="Web-{87C3A503-9990-F860-013E-8F20F1E6EFE5}" dt="2023-12-18T16:14:21.699" v="160"/>
          <ac:picMkLst>
            <pc:docMk/>
            <pc:sldMk cId="2121706893" sldId="325"/>
            <ac:picMk id="7" creationId="{DBCFB3C6-38A9-4DD0-E909-71DA6B4E081E}"/>
          </ac:picMkLst>
        </pc:picChg>
      </pc:sldChg>
      <pc:sldChg chg="addSp delSp modSp add replId">
        <pc:chgData name="Người dùng Khách" userId="S::urn:spo:anon#638962396ced1f0f2e6d1f68689b76ae0144027adf127360f9fa3339c17738b9::" providerId="AD" clId="Web-{87C3A503-9990-F860-013E-8F20F1E6EFE5}" dt="2023-12-18T16:58:25.499" v="408" actId="20577"/>
        <pc:sldMkLst>
          <pc:docMk/>
          <pc:sldMk cId="3467596055" sldId="326"/>
        </pc:sldMkLst>
        <pc:spChg chg="mod">
          <ac:chgData name="Người dùng Khách" userId="S::urn:spo:anon#638962396ced1f0f2e6d1f68689b76ae0144027adf127360f9fa3339c17738b9::" providerId="AD" clId="Web-{87C3A503-9990-F860-013E-8F20F1E6EFE5}" dt="2023-12-18T15:42:43.556" v="57" actId="20577"/>
          <ac:spMkLst>
            <pc:docMk/>
            <pc:sldMk cId="3467596055" sldId="326"/>
            <ac:spMk id="2" creationId="{A4810D08-0C19-787E-BADF-B77742C260A9}"/>
          </ac:spMkLst>
        </pc:spChg>
        <pc:spChg chg="add mod">
          <ac:chgData name="Người dùng Khách" userId="S::urn:spo:anon#638962396ced1f0f2e6d1f68689b76ae0144027adf127360f9fa3339c17738b9::" providerId="AD" clId="Web-{87C3A503-9990-F860-013E-8F20F1E6EFE5}" dt="2023-12-18T16:58:25.499" v="408" actId="20577"/>
          <ac:spMkLst>
            <pc:docMk/>
            <pc:sldMk cId="3467596055" sldId="326"/>
            <ac:spMk id="3" creationId="{1AF8CD33-D97E-4111-4AD1-E62A8264E214}"/>
          </ac:spMkLst>
        </pc:spChg>
        <pc:spChg chg="del mod">
          <ac:chgData name="Người dùng Khách" userId="S::urn:spo:anon#638962396ced1f0f2e6d1f68689b76ae0144027adf127360f9fa3339c17738b9::" providerId="AD" clId="Web-{87C3A503-9990-F860-013E-8F20F1E6EFE5}" dt="2023-12-18T16:48:41.668" v="326"/>
          <ac:spMkLst>
            <pc:docMk/>
            <pc:sldMk cId="3467596055" sldId="326"/>
            <ac:spMk id="5" creationId="{E70C2729-F2B3-EDC7-B8D2-3B470303261D}"/>
          </ac:spMkLst>
        </pc:spChg>
        <pc:picChg chg="del">
          <ac:chgData name="Người dùng Khách" userId="S::urn:spo:anon#638962396ced1f0f2e6d1f68689b76ae0144027adf127360f9fa3339c17738b9::" providerId="AD" clId="Web-{87C3A503-9990-F860-013E-8F20F1E6EFE5}" dt="2023-12-18T16:48:30.464" v="323"/>
          <ac:picMkLst>
            <pc:docMk/>
            <pc:sldMk cId="3467596055" sldId="326"/>
            <ac:picMk id="7" creationId="{9F25FBB1-D9B2-928F-128F-E46E8BDEEAD8}"/>
          </ac:picMkLst>
        </pc:picChg>
      </pc:sldChg>
      <pc:sldChg chg="addSp delSp modSp add replId">
        <pc:chgData name="Người dùng Khách" userId="S::urn:spo:anon#638962396ced1f0f2e6d1f68689b76ae0144027adf127360f9fa3339c17738b9::" providerId="AD" clId="Web-{87C3A503-9990-F860-013E-8F20F1E6EFE5}" dt="2023-12-18T16:49:37.201" v="343"/>
        <pc:sldMkLst>
          <pc:docMk/>
          <pc:sldMk cId="2451458614" sldId="327"/>
        </pc:sldMkLst>
        <pc:spChg chg="add del mod">
          <ac:chgData name="Người dùng Khách" userId="S::urn:spo:anon#638962396ced1f0f2e6d1f68689b76ae0144027adf127360f9fa3339c17738b9::" providerId="AD" clId="Web-{87C3A503-9990-F860-013E-8F20F1E6EFE5}" dt="2023-12-18T15:58:54.339" v="102" actId="20577"/>
          <ac:spMkLst>
            <pc:docMk/>
            <pc:sldMk cId="2451458614" sldId="327"/>
            <ac:spMk id="2" creationId="{0F98FB2A-D03E-3AB3-D49C-E362D48BE395}"/>
          </ac:spMkLst>
        </pc:spChg>
        <pc:spChg chg="del mod">
          <ac:chgData name="Người dùng Khách" userId="S::urn:spo:anon#638962396ced1f0f2e6d1f68689b76ae0144027adf127360f9fa3339c17738b9::" providerId="AD" clId="Web-{87C3A503-9990-F860-013E-8F20F1E6EFE5}" dt="2023-12-18T16:48:51.027" v="329"/>
          <ac:spMkLst>
            <pc:docMk/>
            <pc:sldMk cId="2451458614" sldId="327"/>
            <ac:spMk id="5" creationId="{DAF47E10-E2B3-390A-E4EA-B92681D7C2A4}"/>
          </ac:spMkLst>
        </pc:spChg>
        <pc:picChg chg="add del">
          <ac:chgData name="Người dùng Khách" userId="S::urn:spo:anon#638962396ced1f0f2e6d1f68689b76ae0144027adf127360f9fa3339c17738b9::" providerId="AD" clId="Web-{87C3A503-9990-F860-013E-8F20F1E6EFE5}" dt="2023-12-18T16:49:37.201" v="343"/>
          <ac:picMkLst>
            <pc:docMk/>
            <pc:sldMk cId="2451458614" sldId="327"/>
            <ac:picMk id="7" creationId="{7E095258-861E-40F1-EAA7-482311D1A606}"/>
          </ac:picMkLst>
        </pc:picChg>
      </pc:sldChg>
      <pc:sldChg chg="addSp delSp modSp add replId">
        <pc:chgData name="Người dùng Khách" userId="S::urn:spo:anon#638962396ced1f0f2e6d1f68689b76ae0144027adf127360f9fa3339c17738b9::" providerId="AD" clId="Web-{87C3A503-9990-F860-013E-8F20F1E6EFE5}" dt="2023-12-18T16:49:46.060" v="346"/>
        <pc:sldMkLst>
          <pc:docMk/>
          <pc:sldMk cId="3051544357" sldId="328"/>
        </pc:sldMkLst>
        <pc:spChg chg="mod">
          <ac:chgData name="Người dùng Khách" userId="S::urn:spo:anon#638962396ced1f0f2e6d1f68689b76ae0144027adf127360f9fa3339c17738b9::" providerId="AD" clId="Web-{87C3A503-9990-F860-013E-8F20F1E6EFE5}" dt="2023-12-18T16:01:17.500" v="133" actId="20577"/>
          <ac:spMkLst>
            <pc:docMk/>
            <pc:sldMk cId="3051544357" sldId="328"/>
            <ac:spMk id="2" creationId="{C1A5A47F-CE60-4407-5694-116CE39470A8}"/>
          </ac:spMkLst>
        </pc:spChg>
        <pc:spChg chg="add del mod">
          <ac:chgData name="Người dùng Khách" userId="S::urn:spo:anon#638962396ced1f0f2e6d1f68689b76ae0144027adf127360f9fa3339c17738b9::" providerId="AD" clId="Web-{87C3A503-9990-F860-013E-8F20F1E6EFE5}" dt="2023-12-18T16:49:46.060" v="346"/>
          <ac:spMkLst>
            <pc:docMk/>
            <pc:sldMk cId="3051544357" sldId="328"/>
            <ac:spMk id="5" creationId="{541FD2A7-B9F9-A45A-A4FB-2B0FE872C6F9}"/>
          </ac:spMkLst>
        </pc:spChg>
        <pc:picChg chg="add del">
          <ac:chgData name="Người dùng Khách" userId="S::urn:spo:anon#638962396ced1f0f2e6d1f68689b76ae0144027adf127360f9fa3339c17738b9::" providerId="AD" clId="Web-{87C3A503-9990-F860-013E-8F20F1E6EFE5}" dt="2023-12-18T16:49:40.888" v="344"/>
          <ac:picMkLst>
            <pc:docMk/>
            <pc:sldMk cId="3051544357" sldId="328"/>
            <ac:picMk id="7" creationId="{B8F10D54-EA6C-9322-CFEF-EB1520A1F30E}"/>
          </ac:picMkLst>
        </pc:picChg>
      </pc:sldChg>
      <pc:sldChg chg="del">
        <pc:chgData name="Người dùng Khách" userId="S::urn:spo:anon#638962396ced1f0f2e6d1f68689b76ae0144027adf127360f9fa3339c17738b9::" providerId="AD" clId="Web-{87C3A503-9990-F860-013E-8F20F1E6EFE5}" dt="2023-12-18T16:49:34.294" v="342"/>
        <pc:sldMkLst>
          <pc:docMk/>
          <pc:sldMk cId="912083584" sldId="331"/>
        </pc:sldMkLst>
      </pc:sldChg>
    </pc:docChg>
  </pc:docChgLst>
  <pc:docChgLst>
    <pc:chgData name="Người dùng Khách" userId="S::urn:spo:anon#638962396ced1f0f2e6d1f68689b76ae0144027adf127360f9fa3339c17738b9::" providerId="AD" clId="Web-{55EB7A35-6D74-EC47-C05D-63043A135F09}"/>
    <pc:docChg chg="addSld delSld modSld sldOrd">
      <pc:chgData name="Người dùng Khách" userId="S::urn:spo:anon#638962396ced1f0f2e6d1f68689b76ae0144027adf127360f9fa3339c17738b9::" providerId="AD" clId="Web-{55EB7A35-6D74-EC47-C05D-63043A135F09}" dt="2023-12-19T08:07:12.154" v="31" actId="20577"/>
      <pc:docMkLst>
        <pc:docMk/>
      </pc:docMkLst>
      <pc:sldChg chg="new del">
        <pc:chgData name="Người dùng Khách" userId="S::urn:spo:anon#638962396ced1f0f2e6d1f68689b76ae0144027adf127360f9fa3339c17738b9::" providerId="AD" clId="Web-{55EB7A35-6D74-EC47-C05D-63043A135F09}" dt="2023-12-19T07:59:45.108" v="2"/>
        <pc:sldMkLst>
          <pc:docMk/>
          <pc:sldMk cId="1357469322" sldId="332"/>
        </pc:sldMkLst>
      </pc:sldChg>
      <pc:sldChg chg="delSp modSp add ord replId">
        <pc:chgData name="Người dùng Khách" userId="S::urn:spo:anon#638962396ced1f0f2e6d1f68689b76ae0144027adf127360f9fa3339c17738b9::" providerId="AD" clId="Web-{55EB7A35-6D74-EC47-C05D-63043A135F09}" dt="2023-12-19T08:07:12.154" v="31" actId="20577"/>
        <pc:sldMkLst>
          <pc:docMk/>
          <pc:sldMk cId="1893739947" sldId="333"/>
        </pc:sldMkLst>
        <pc:spChg chg="mod">
          <ac:chgData name="Người dùng Khách" userId="S::urn:spo:anon#638962396ced1f0f2e6d1f68689b76ae0144027adf127360f9fa3339c17738b9::" providerId="AD" clId="Web-{55EB7A35-6D74-EC47-C05D-63043A135F09}" dt="2023-12-19T08:07:12.154" v="31" actId="20577"/>
          <ac:spMkLst>
            <pc:docMk/>
            <pc:sldMk cId="1893739947" sldId="333"/>
            <ac:spMk id="2" creationId="{558BFB0B-FD84-D843-BE17-1FB1BACAF9D6}"/>
          </ac:spMkLst>
        </pc:spChg>
        <pc:spChg chg="del mod">
          <ac:chgData name="Người dùng Khách" userId="S::urn:spo:anon#638962396ced1f0f2e6d1f68689b76ae0144027adf127360f9fa3339c17738b9::" providerId="AD" clId="Web-{55EB7A35-6D74-EC47-C05D-63043A135F09}" dt="2023-12-19T08:06:10.353" v="19"/>
          <ac:spMkLst>
            <pc:docMk/>
            <pc:sldMk cId="1893739947" sldId="333"/>
            <ac:spMk id="4" creationId="{E3C06525-6C89-2B64-8C9B-7499926240D5}"/>
          </ac:spMkLst>
        </pc:spChg>
        <pc:spChg chg="mod">
          <ac:chgData name="Người dùng Khách" userId="S::urn:spo:anon#638962396ced1f0f2e6d1f68689b76ae0144027adf127360f9fa3339c17738b9::" providerId="AD" clId="Web-{55EB7A35-6D74-EC47-C05D-63043A135F09}" dt="2023-12-19T07:59:53.828" v="12" actId="20577"/>
          <ac:spMkLst>
            <pc:docMk/>
            <pc:sldMk cId="1893739947" sldId="333"/>
            <ac:spMk id="89" creationId="{A3F26FA0-85DC-13EF-350A-363E87D04606}"/>
          </ac:spMkLst>
        </pc:spChg>
      </pc:sldChg>
      <pc:sldChg chg="new del">
        <pc:chgData name="Người dùng Khách" userId="S::urn:spo:anon#638962396ced1f0f2e6d1f68689b76ae0144027adf127360f9fa3339c17738b9::" providerId="AD" clId="Web-{55EB7A35-6D74-EC47-C05D-63043A135F09}" dt="2023-12-19T08:06:29.058" v="22"/>
        <pc:sldMkLst>
          <pc:docMk/>
          <pc:sldMk cId="1837017282" sldId="334"/>
        </pc:sldMkLst>
      </pc:sldChg>
      <pc:sldChg chg="modSp add replId">
        <pc:chgData name="Người dùng Khách" userId="S::urn:spo:anon#638962396ced1f0f2e6d1f68689b76ae0144027adf127360f9fa3339c17738b9::" providerId="AD" clId="Web-{55EB7A35-6D74-EC47-C05D-63043A135F09}" dt="2023-12-19T08:06:59.560" v="25" actId="20577"/>
        <pc:sldMkLst>
          <pc:docMk/>
          <pc:sldMk cId="2395531354" sldId="335"/>
        </pc:sldMkLst>
        <pc:spChg chg="mod">
          <ac:chgData name="Người dùng Khách" userId="S::urn:spo:anon#638962396ced1f0f2e6d1f68689b76ae0144027adf127360f9fa3339c17738b9::" providerId="AD" clId="Web-{55EB7A35-6D74-EC47-C05D-63043A135F09}" dt="2023-12-19T08:06:59.560" v="25" actId="20577"/>
          <ac:spMkLst>
            <pc:docMk/>
            <pc:sldMk cId="2395531354" sldId="335"/>
            <ac:spMk id="2" creationId="{3FC50EEE-142F-DD10-57A9-F4836074B52C}"/>
          </ac:spMkLst>
        </pc:spChg>
      </pc:sldChg>
    </pc:docChg>
  </pc:docChgLst>
  <pc:docChgLst>
    <pc:chgData name="Guest User" userId="S::urn:spo:anon#638962396ced1f0f2e6d1f68689b76ae0144027adf127360f9fa3339c17738b9::" providerId="AD" clId="Web-{883EDE3E-97FF-31BF-BE52-521EC469C57C}"/>
    <pc:docChg chg="addSld modSld sldOrd">
      <pc:chgData name="Guest User" userId="S::urn:spo:anon#638962396ced1f0f2e6d1f68689b76ae0144027adf127360f9fa3339c17738b9::" providerId="AD" clId="Web-{883EDE3E-97FF-31BF-BE52-521EC469C57C}" dt="2023-12-18T12:15:15.821" v="1042" actId="20577"/>
      <pc:docMkLst>
        <pc:docMk/>
      </pc:docMkLst>
      <pc:sldChg chg="delSp modSp">
        <pc:chgData name="Guest User" userId="S::urn:spo:anon#638962396ced1f0f2e6d1f68689b76ae0144027adf127360f9fa3339c17738b9::" providerId="AD" clId="Web-{883EDE3E-97FF-31BF-BE52-521EC469C57C}" dt="2023-12-18T12:15:15.821" v="1042" actId="20577"/>
        <pc:sldMkLst>
          <pc:docMk/>
          <pc:sldMk cId="2180838211" sldId="293"/>
        </pc:sldMkLst>
        <pc:spChg chg="del mod">
          <ac:chgData name="Guest User" userId="S::urn:spo:anon#638962396ced1f0f2e6d1f68689b76ae0144027adf127360f9fa3339c17738b9::" providerId="AD" clId="Web-{883EDE3E-97FF-31BF-BE52-521EC469C57C}" dt="2023-12-18T12:14:44.461" v="1023"/>
          <ac:spMkLst>
            <pc:docMk/>
            <pc:sldMk cId="2180838211" sldId="293"/>
            <ac:spMk id="4" creationId="{3AB7E3BA-9D25-58B0-6A39-9C542B41DF7C}"/>
          </ac:spMkLst>
        </pc:spChg>
        <pc:spChg chg="mod">
          <ac:chgData name="Guest User" userId="S::urn:spo:anon#638962396ced1f0f2e6d1f68689b76ae0144027adf127360f9fa3339c17738b9::" providerId="AD" clId="Web-{883EDE3E-97FF-31BF-BE52-521EC469C57C}" dt="2023-12-18T12:15:15.821" v="1042" actId="20577"/>
          <ac:spMkLst>
            <pc:docMk/>
            <pc:sldMk cId="2180838211" sldId="293"/>
            <ac:spMk id="89" creationId="{00000000-0000-0000-0000-000000000000}"/>
          </ac:spMkLst>
        </pc:spChg>
        <pc:picChg chg="mod">
          <ac:chgData name="Guest User" userId="S::urn:spo:anon#638962396ced1f0f2e6d1f68689b76ae0144027adf127360f9fa3339c17738b9::" providerId="AD" clId="Web-{883EDE3E-97FF-31BF-BE52-521EC469C57C}" dt="2023-12-18T12:12:59.113" v="1021" actId="1076"/>
          <ac:picMkLst>
            <pc:docMk/>
            <pc:sldMk cId="2180838211" sldId="293"/>
            <ac:picMk id="3" creationId="{E9B128A5-23BF-FD38-1E6F-DEB124C70A8A}"/>
          </ac:picMkLst>
        </pc:picChg>
      </pc:sldChg>
      <pc:sldChg chg="modTransition">
        <pc:chgData name="Guest User" userId="S::urn:spo:anon#638962396ced1f0f2e6d1f68689b76ae0144027adf127360f9fa3339c17738b9::" providerId="AD" clId="Web-{883EDE3E-97FF-31BF-BE52-521EC469C57C}" dt="2023-12-18T12:13:35.536" v="1022"/>
        <pc:sldMkLst>
          <pc:docMk/>
          <pc:sldMk cId="2866673753" sldId="307"/>
        </pc:sldMkLst>
      </pc:sldChg>
      <pc:sldChg chg="addSp delSp modSp add ord replId">
        <pc:chgData name="Guest User" userId="S::urn:spo:anon#638962396ced1f0f2e6d1f68689b76ae0144027adf127360f9fa3339c17738b9::" providerId="AD" clId="Web-{883EDE3E-97FF-31BF-BE52-521EC469C57C}" dt="2023-12-18T12:12:15.612" v="1020"/>
        <pc:sldMkLst>
          <pc:docMk/>
          <pc:sldMk cId="3936686267" sldId="313"/>
        </pc:sldMkLst>
        <pc:spChg chg="del mod">
          <ac:chgData name="Guest User" userId="S::urn:spo:anon#638962396ced1f0f2e6d1f68689b76ae0144027adf127360f9fa3339c17738b9::" providerId="AD" clId="Web-{883EDE3E-97FF-31BF-BE52-521EC469C57C}" dt="2023-12-18T11:57:20.108" v="6"/>
          <ac:spMkLst>
            <pc:docMk/>
            <pc:sldMk cId="3936686267" sldId="313"/>
            <ac:spMk id="4" creationId="{C16A20B8-B127-6447-2636-B40CF175F616}"/>
          </ac:spMkLst>
        </pc:spChg>
        <pc:spChg chg="add del mod">
          <ac:chgData name="Guest User" userId="S::urn:spo:anon#638962396ced1f0f2e6d1f68689b76ae0144027adf127360f9fa3339c17738b9::" providerId="AD" clId="Web-{883EDE3E-97FF-31BF-BE52-521EC469C57C}" dt="2023-12-18T12:04:52.657" v="514"/>
          <ac:spMkLst>
            <pc:docMk/>
            <pc:sldMk cId="3936686267" sldId="313"/>
            <ac:spMk id="7" creationId="{15C49557-9351-EBA0-A51A-E8791C29DF1F}"/>
          </ac:spMkLst>
        </pc:spChg>
        <pc:spChg chg="add mod">
          <ac:chgData name="Guest User" userId="S::urn:spo:anon#638962396ced1f0f2e6d1f68689b76ae0144027adf127360f9fa3339c17738b9::" providerId="AD" clId="Web-{883EDE3E-97FF-31BF-BE52-521EC469C57C}" dt="2023-12-18T12:09:58.450" v="713" actId="20577"/>
          <ac:spMkLst>
            <pc:docMk/>
            <pc:sldMk cId="3936686267" sldId="313"/>
            <ac:spMk id="9" creationId="{FEA7AE6A-F8E8-1001-E96A-B72D0E92C3A4}"/>
          </ac:spMkLst>
        </pc:spChg>
        <pc:spChg chg="del">
          <ac:chgData name="Guest User" userId="S::urn:spo:anon#638962396ced1f0f2e6d1f68689b76ae0144027adf127360f9fa3339c17738b9::" providerId="AD" clId="Web-{883EDE3E-97FF-31BF-BE52-521EC469C57C}" dt="2023-12-18T12:04:49.532" v="513"/>
          <ac:spMkLst>
            <pc:docMk/>
            <pc:sldMk cId="3936686267" sldId="313"/>
            <ac:spMk id="89" creationId="{EBB02402-F1F0-277D-F2C3-2271677CA163}"/>
          </ac:spMkLst>
        </pc:spChg>
        <pc:graphicFrameChg chg="add del mod">
          <ac:chgData name="Guest User" userId="S::urn:spo:anon#638962396ced1f0f2e6d1f68689b76ae0144027adf127360f9fa3339c17738b9::" providerId="AD" clId="Web-{883EDE3E-97FF-31BF-BE52-521EC469C57C}" dt="2023-12-18T11:57:56.469" v="9"/>
          <ac:graphicFrameMkLst>
            <pc:docMk/>
            <pc:sldMk cId="3936686267" sldId="313"/>
            <ac:graphicFrameMk id="2" creationId="{E5B1435C-0E19-CBBC-5E77-C3F04B1771D9}"/>
          </ac:graphicFrameMkLst>
        </pc:graphicFrameChg>
        <pc:graphicFrameChg chg="add mod modGraphic">
          <ac:chgData name="Guest User" userId="S::urn:spo:anon#638962396ced1f0f2e6d1f68689b76ae0144027adf127360f9fa3339c17738b9::" providerId="AD" clId="Web-{883EDE3E-97FF-31BF-BE52-521EC469C57C}" dt="2023-12-18T12:12:15.612" v="1020"/>
          <ac:graphicFrameMkLst>
            <pc:docMk/>
            <pc:sldMk cId="3936686267" sldId="313"/>
            <ac:graphicFrameMk id="5" creationId="{585309A5-FD41-D7E1-6208-09B732CAF4DE}"/>
          </ac:graphicFrameMkLst>
        </pc:graphicFrameChg>
        <pc:picChg chg="del">
          <ac:chgData name="Guest User" userId="S::urn:spo:anon#638962396ced1f0f2e6d1f68689b76ae0144027adf127360f9fa3339c17738b9::" providerId="AD" clId="Web-{883EDE3E-97FF-31BF-BE52-521EC469C57C}" dt="2023-12-18T11:57:11.639" v="3"/>
          <ac:picMkLst>
            <pc:docMk/>
            <pc:sldMk cId="3936686267" sldId="313"/>
            <ac:picMk id="3" creationId="{5AE36C5E-74FB-84BF-ACE3-06AE49235DBE}"/>
          </ac:picMkLst>
        </pc:picChg>
      </pc:sldChg>
    </pc:docChg>
  </pc:docChgLst>
  <pc:docChgLst>
    <pc:chgData name="Ho Ngoc Anh 20214877" userId="S::anh.hn214877@sis.hust.edu.vn::8da0b55f-0d38-4b58-a351-5e4fd71cc65c" providerId="AD" clId="Web-{887FFBCE-BEDA-1F9D-3654-AB5C192A364B}"/>
    <pc:docChg chg="modSld">
      <pc:chgData name="Ho Ngoc Anh 20214877" userId="S::anh.hn214877@sis.hust.edu.vn::8da0b55f-0d38-4b58-a351-5e4fd71cc65c" providerId="AD" clId="Web-{887FFBCE-BEDA-1F9D-3654-AB5C192A364B}" dt="2023-12-20T05:06:13.913" v="0" actId="1076"/>
      <pc:docMkLst>
        <pc:docMk/>
      </pc:docMkLst>
      <pc:sldChg chg="modSp">
        <pc:chgData name="Ho Ngoc Anh 20214877" userId="S::anh.hn214877@sis.hust.edu.vn::8da0b55f-0d38-4b58-a351-5e4fd71cc65c" providerId="AD" clId="Web-{887FFBCE-BEDA-1F9D-3654-AB5C192A364B}" dt="2023-12-20T05:06:13.913" v="0" actId="1076"/>
        <pc:sldMkLst>
          <pc:docMk/>
          <pc:sldMk cId="3824748432" sldId="336"/>
        </pc:sldMkLst>
        <pc:picChg chg="mod">
          <ac:chgData name="Ho Ngoc Anh 20214877" userId="S::anh.hn214877@sis.hust.edu.vn::8da0b55f-0d38-4b58-a351-5e4fd71cc65c" providerId="AD" clId="Web-{887FFBCE-BEDA-1F9D-3654-AB5C192A364B}" dt="2023-12-20T05:06:13.913" v="0" actId="1076"/>
          <ac:picMkLst>
            <pc:docMk/>
            <pc:sldMk cId="3824748432" sldId="336"/>
            <ac:picMk id="2" creationId="{48D78D7B-B724-4649-816E-6219CDFC6E3C}"/>
          </ac:picMkLst>
        </pc:picChg>
      </pc:sldChg>
    </pc:docChg>
  </pc:docChgLst>
  <pc:docChgLst>
    <pc:chgData name="Guest User" userId="S::urn:spo:anon#638962396ced1f0f2e6d1f68689b76ae0144027adf127360f9fa3339c17738b9::" providerId="AD" clId="Web-{ADFF9455-810A-E1B2-1FB7-C3F84111CD6D}"/>
    <pc:docChg chg="modSld">
      <pc:chgData name="Guest User" userId="S::urn:spo:anon#638962396ced1f0f2e6d1f68689b76ae0144027adf127360f9fa3339c17738b9::" providerId="AD" clId="Web-{ADFF9455-810A-E1B2-1FB7-C3F84111CD6D}" dt="2023-12-18T11:53:09.751" v="9" actId="1076"/>
      <pc:docMkLst>
        <pc:docMk/>
      </pc:docMkLst>
      <pc:sldChg chg="addSp delSp">
        <pc:chgData name="Guest User" userId="S::urn:spo:anon#638962396ced1f0f2e6d1f68689b76ae0144027adf127360f9fa3339c17738b9::" providerId="AD" clId="Web-{ADFF9455-810A-E1B2-1FB7-C3F84111CD6D}" dt="2023-12-18T11:50:21.386" v="7"/>
        <pc:sldMkLst>
          <pc:docMk/>
          <pc:sldMk cId="1168003783" sldId="292"/>
        </pc:sldMkLst>
        <pc:picChg chg="add del">
          <ac:chgData name="Guest User" userId="S::urn:spo:anon#638962396ced1f0f2e6d1f68689b76ae0144027adf127360f9fa3339c17738b9::" providerId="AD" clId="Web-{ADFF9455-810A-E1B2-1FB7-C3F84111CD6D}" dt="2023-12-18T11:50:21.386" v="7"/>
          <ac:picMkLst>
            <pc:docMk/>
            <pc:sldMk cId="1168003783" sldId="292"/>
            <ac:picMk id="5" creationId="{429587A9-92D2-0B54-BF44-E3137D3712C5}"/>
          </ac:picMkLst>
        </pc:picChg>
      </pc:sldChg>
      <pc:sldChg chg="modSp">
        <pc:chgData name="Guest User" userId="S::urn:spo:anon#638962396ced1f0f2e6d1f68689b76ae0144027adf127360f9fa3339c17738b9::" providerId="AD" clId="Web-{ADFF9455-810A-E1B2-1FB7-C3F84111CD6D}" dt="2023-12-18T11:53:09.751" v="9" actId="1076"/>
        <pc:sldMkLst>
          <pc:docMk/>
          <pc:sldMk cId="2180838211" sldId="293"/>
        </pc:sldMkLst>
        <pc:picChg chg="mod">
          <ac:chgData name="Guest User" userId="S::urn:spo:anon#638962396ced1f0f2e6d1f68689b76ae0144027adf127360f9fa3339c17738b9::" providerId="AD" clId="Web-{ADFF9455-810A-E1B2-1FB7-C3F84111CD6D}" dt="2023-12-18T11:53:09.751" v="9" actId="1076"/>
          <ac:picMkLst>
            <pc:docMk/>
            <pc:sldMk cId="2180838211" sldId="293"/>
            <ac:picMk id="3" creationId="{E9B128A5-23BF-FD38-1E6F-DEB124C70A8A}"/>
          </ac:picMkLst>
        </pc:picChg>
      </pc:sldChg>
      <pc:sldChg chg="addSp modSp">
        <pc:chgData name="Guest User" userId="S::urn:spo:anon#638962396ced1f0f2e6d1f68689b76ae0144027adf127360f9fa3339c17738b9::" providerId="AD" clId="Web-{ADFF9455-810A-E1B2-1FB7-C3F84111CD6D}" dt="2023-12-18T11:50:10.854" v="5" actId="1076"/>
        <pc:sldMkLst>
          <pc:docMk/>
          <pc:sldMk cId="4207984482" sldId="312"/>
        </pc:sldMkLst>
        <pc:spChg chg="mod">
          <ac:chgData name="Guest User" userId="S::urn:spo:anon#638962396ced1f0f2e6d1f68689b76ae0144027adf127360f9fa3339c17738b9::" providerId="AD" clId="Web-{ADFF9455-810A-E1B2-1FB7-C3F84111CD6D}" dt="2023-12-18T11:50:03.323" v="4" actId="1076"/>
          <ac:spMkLst>
            <pc:docMk/>
            <pc:sldMk cId="4207984482" sldId="312"/>
            <ac:spMk id="90" creationId="{7B9C8C37-4850-E563-BA92-2712B140C811}"/>
          </ac:spMkLst>
        </pc:spChg>
        <pc:grpChg chg="add mod">
          <ac:chgData name="Guest User" userId="S::urn:spo:anon#638962396ced1f0f2e6d1f68689b76ae0144027adf127360f9fa3339c17738b9::" providerId="AD" clId="Web-{ADFF9455-810A-E1B2-1FB7-C3F84111CD6D}" dt="2023-12-18T11:50:10.854" v="5" actId="1076"/>
          <ac:grpSpMkLst>
            <pc:docMk/>
            <pc:sldMk cId="4207984482" sldId="312"/>
            <ac:grpSpMk id="3" creationId="{3697FBCB-C482-B68B-7B9A-B13436B82DFF}"/>
          </ac:grpSpMkLst>
        </pc:grpChg>
        <pc:grpChg chg="mod">
          <ac:chgData name="Guest User" userId="S::urn:spo:anon#638962396ced1f0f2e6d1f68689b76ae0144027adf127360f9fa3339c17738b9::" providerId="AD" clId="Web-{ADFF9455-810A-E1B2-1FB7-C3F84111CD6D}" dt="2023-12-18T11:49:42.728" v="1" actId="1076"/>
          <ac:grpSpMkLst>
            <pc:docMk/>
            <pc:sldMk cId="4207984482" sldId="312"/>
            <ac:grpSpMk id="88" creationId="{8F98C9B7-ED5E-E657-78D8-E5B37CF47974}"/>
          </ac:grpSpMkLst>
        </pc:grpChg>
      </pc:sldChg>
    </pc:docChg>
  </pc:docChgLst>
  <pc:docChgLst>
    <pc:chgData name="Người dùng Khách" userId="S::urn:spo:anon#638962396ced1f0f2e6d1f68689b76ae0144027adf127360f9fa3339c17738b9::" providerId="AD" clId="Web-{89ED15C9-A13A-BAAE-05B8-4395CA13FE18}"/>
    <pc:docChg chg="addSld delSld modSld">
      <pc:chgData name="Người dùng Khách" userId="S::urn:spo:anon#638962396ced1f0f2e6d1f68689b76ae0144027adf127360f9fa3339c17738b9::" providerId="AD" clId="Web-{89ED15C9-A13A-BAAE-05B8-4395CA13FE18}" dt="2023-12-19T09:26:46.378" v="234"/>
      <pc:docMkLst>
        <pc:docMk/>
      </pc:docMkLst>
      <pc:sldChg chg="modSp">
        <pc:chgData name="Người dùng Khách" userId="S::urn:spo:anon#638962396ced1f0f2e6d1f68689b76ae0144027adf127360f9fa3339c17738b9::" providerId="AD" clId="Web-{89ED15C9-A13A-BAAE-05B8-4395CA13FE18}" dt="2023-12-19T09:26:46.378" v="234"/>
        <pc:sldMkLst>
          <pc:docMk/>
          <pc:sldMk cId="3936686267" sldId="313"/>
        </pc:sldMkLst>
        <pc:graphicFrameChg chg="mod modGraphic">
          <ac:chgData name="Người dùng Khách" userId="S::urn:spo:anon#638962396ced1f0f2e6d1f68689b76ae0144027adf127360f9fa3339c17738b9::" providerId="AD" clId="Web-{89ED15C9-A13A-BAAE-05B8-4395CA13FE18}" dt="2023-12-19T09:26:46.378" v="234"/>
          <ac:graphicFrameMkLst>
            <pc:docMk/>
            <pc:sldMk cId="3936686267" sldId="313"/>
            <ac:graphicFrameMk id="5" creationId="{585309A5-FD41-D7E1-6208-09B732CAF4DE}"/>
          </ac:graphicFrameMkLst>
        </pc:graphicFrameChg>
      </pc:sldChg>
      <pc:sldChg chg="addSp modSp del">
        <pc:chgData name="Người dùng Khách" userId="S::urn:spo:anon#638962396ced1f0f2e6d1f68689b76ae0144027adf127360f9fa3339c17738b9::" providerId="AD" clId="Web-{89ED15C9-A13A-BAAE-05B8-4395CA13FE18}" dt="2023-12-19T08:35:13.988" v="41"/>
        <pc:sldMkLst>
          <pc:docMk/>
          <pc:sldMk cId="2395531354" sldId="335"/>
        </pc:sldMkLst>
        <pc:picChg chg="add mod">
          <ac:chgData name="Người dùng Khách" userId="S::urn:spo:anon#638962396ced1f0f2e6d1f68689b76ae0144027adf127360f9fa3339c17738b9::" providerId="AD" clId="Web-{89ED15C9-A13A-BAAE-05B8-4395CA13FE18}" dt="2023-12-19T08:32:11.156" v="24" actId="1076"/>
          <ac:picMkLst>
            <pc:docMk/>
            <pc:sldMk cId="2395531354" sldId="335"/>
            <ac:picMk id="3" creationId="{85871550-DA72-93AF-A5E4-8C5E1CCFC12B}"/>
          </ac:picMkLst>
        </pc:picChg>
        <pc:picChg chg="add mod">
          <ac:chgData name="Người dùng Khách" userId="S::urn:spo:anon#638962396ced1f0f2e6d1f68689b76ae0144027adf127360f9fa3339c17738b9::" providerId="AD" clId="Web-{89ED15C9-A13A-BAAE-05B8-4395CA13FE18}" dt="2023-12-19T08:32:11.249" v="25" actId="1076"/>
          <ac:picMkLst>
            <pc:docMk/>
            <pc:sldMk cId="2395531354" sldId="335"/>
            <ac:picMk id="4" creationId="{DA31E64E-3546-2E7B-34E9-3476E5273E78}"/>
          </ac:picMkLst>
        </pc:picChg>
        <pc:picChg chg="add mod modCrop">
          <ac:chgData name="Người dùng Khách" userId="S::urn:spo:anon#638962396ced1f0f2e6d1f68689b76ae0144027adf127360f9fa3339c17738b9::" providerId="AD" clId="Web-{89ED15C9-A13A-BAAE-05B8-4395CA13FE18}" dt="2023-12-19T08:34:21.690" v="26" actId="1076"/>
          <ac:picMkLst>
            <pc:docMk/>
            <pc:sldMk cId="2395531354" sldId="335"/>
            <ac:picMk id="6" creationId="{CEE7F96B-A824-8737-1640-99F2395A53C3}"/>
          </ac:picMkLst>
        </pc:picChg>
      </pc:sldChg>
      <pc:sldChg chg="addSp delSp modSp add replId">
        <pc:chgData name="Người dùng Khách" userId="S::urn:spo:anon#638962396ced1f0f2e6d1f68689b76ae0144027adf127360f9fa3339c17738b9::" providerId="AD" clId="Web-{89ED15C9-A13A-BAAE-05B8-4395CA13FE18}" dt="2023-12-19T08:47:47.850" v="228" actId="20577"/>
        <pc:sldMkLst>
          <pc:docMk/>
          <pc:sldMk cId="492162396" sldId="338"/>
        </pc:sldMkLst>
        <pc:spChg chg="add mod">
          <ac:chgData name="Người dùng Khách" userId="S::urn:spo:anon#638962396ced1f0f2e6d1f68689b76ae0144027adf127360f9fa3339c17738b9::" providerId="AD" clId="Web-{89ED15C9-A13A-BAAE-05B8-4395CA13FE18}" dt="2023-12-19T08:36:13.630" v="62" actId="14100"/>
          <ac:spMkLst>
            <pc:docMk/>
            <pc:sldMk cId="492162396" sldId="338"/>
            <ac:spMk id="5" creationId="{AD4E1D48-CF7F-0EF2-E0DB-C93D73BFFAAC}"/>
          </ac:spMkLst>
        </pc:spChg>
        <pc:spChg chg="add mod">
          <ac:chgData name="Người dùng Khách" userId="S::urn:spo:anon#638962396ced1f0f2e6d1f68689b76ae0144027adf127360f9fa3339c17738b9::" providerId="AD" clId="Web-{89ED15C9-A13A-BAAE-05B8-4395CA13FE18}" dt="2023-12-19T08:46:20.880" v="148" actId="1076"/>
          <ac:spMkLst>
            <pc:docMk/>
            <pc:sldMk cId="492162396" sldId="338"/>
            <ac:spMk id="7" creationId="{BFC89341-1A30-39F8-5F43-84BDD9DACAD0}"/>
          </ac:spMkLst>
        </pc:spChg>
        <pc:spChg chg="add mod">
          <ac:chgData name="Người dùng Khách" userId="S::urn:spo:anon#638962396ced1f0f2e6d1f68689b76ae0144027adf127360f9fa3339c17738b9::" providerId="AD" clId="Web-{89ED15C9-A13A-BAAE-05B8-4395CA13FE18}" dt="2023-12-19T08:47:47.850" v="228" actId="20577"/>
          <ac:spMkLst>
            <pc:docMk/>
            <pc:sldMk cId="492162396" sldId="338"/>
            <ac:spMk id="8" creationId="{C0888098-F6B9-C0AA-15A5-2B4F52CEA865}"/>
          </ac:spMkLst>
        </pc:spChg>
        <pc:picChg chg="del">
          <ac:chgData name="Người dùng Khách" userId="S::urn:spo:anon#638962396ced1f0f2e6d1f68689b76ae0144027adf127360f9fa3339c17738b9::" providerId="AD" clId="Web-{89ED15C9-A13A-BAAE-05B8-4395CA13FE18}" dt="2023-12-19T08:42:59.140" v="63"/>
          <ac:picMkLst>
            <pc:docMk/>
            <pc:sldMk cId="492162396" sldId="338"/>
            <ac:picMk id="3" creationId="{95831256-4B5E-089D-22DD-8858407E5D31}"/>
          </ac:picMkLst>
        </pc:picChg>
        <pc:picChg chg="del">
          <ac:chgData name="Người dùng Khách" userId="S::urn:spo:anon#638962396ced1f0f2e6d1f68689b76ae0144027adf127360f9fa3339c17738b9::" providerId="AD" clId="Web-{89ED15C9-A13A-BAAE-05B8-4395CA13FE18}" dt="2023-12-19T08:43:27.328" v="77"/>
          <ac:picMkLst>
            <pc:docMk/>
            <pc:sldMk cId="492162396" sldId="338"/>
            <ac:picMk id="4" creationId="{22B8DF09-646F-FF0A-7981-805ACF40ADE3}"/>
          </ac:picMkLst>
        </pc:picChg>
        <pc:picChg chg="mod">
          <ac:chgData name="Người dùng Khách" userId="S::urn:spo:anon#638962396ced1f0f2e6d1f68689b76ae0144027adf127360f9fa3339c17738b9::" providerId="AD" clId="Web-{89ED15C9-A13A-BAAE-05B8-4395CA13FE18}" dt="2023-12-19T08:46:20.833" v="146" actId="1076"/>
          <ac:picMkLst>
            <pc:docMk/>
            <pc:sldMk cId="492162396" sldId="338"/>
            <ac:picMk id="6" creationId="{EB2E1144-ACE5-0694-A508-038E98B796DF}"/>
          </ac:picMkLst>
        </pc:picChg>
      </pc:sldChg>
      <pc:sldChg chg="add replId">
        <pc:chgData name="Người dùng Khách" userId="S::urn:spo:anon#638962396ced1f0f2e6d1f68689b76ae0144027adf127360f9fa3339c17738b9::" providerId="AD" clId="Web-{89ED15C9-A13A-BAAE-05B8-4395CA13FE18}" dt="2023-12-19T08:35:13.472" v="40"/>
        <pc:sldMkLst>
          <pc:docMk/>
          <pc:sldMk cId="793430500" sldId="339"/>
        </pc:sldMkLst>
      </pc:sldChg>
    </pc:docChg>
  </pc:docChgLst>
  <pc:docChgLst>
    <pc:chgData name="Người dùng Khách" userId="S::urn:spo:anon#638962396ced1f0f2e6d1f68689b76ae0144027adf127360f9fa3339c17738b9::" providerId="AD" clId="Web-{1FE756C7-99AF-C5AD-CF2E-E2206D1551CF}"/>
    <pc:docChg chg="modSld sldOrd">
      <pc:chgData name="Người dùng Khách" userId="S::urn:spo:anon#638962396ced1f0f2e6d1f68689b76ae0144027adf127360f9fa3339c17738b9::" providerId="AD" clId="Web-{1FE756C7-99AF-C5AD-CF2E-E2206D1551CF}" dt="2023-12-20T03:48:27.506" v="42"/>
      <pc:docMkLst>
        <pc:docMk/>
      </pc:docMkLst>
      <pc:sldChg chg="mod ord modShow">
        <pc:chgData name="Người dùng Khách" userId="S::urn:spo:anon#638962396ced1f0f2e6d1f68689b76ae0144027adf127360f9fa3339c17738b9::" providerId="AD" clId="Web-{1FE756C7-99AF-C5AD-CF2E-E2206D1551CF}" dt="2023-12-20T03:40:28.165" v="12"/>
        <pc:sldMkLst>
          <pc:docMk/>
          <pc:sldMk cId="1428103648" sldId="308"/>
        </pc:sldMkLst>
      </pc:sldChg>
      <pc:sldChg chg="modSp addAnim delAnim modAnim">
        <pc:chgData name="Người dùng Khách" userId="S::urn:spo:anon#638962396ced1f0f2e6d1f68689b76ae0144027adf127360f9fa3339c17738b9::" providerId="AD" clId="Web-{1FE756C7-99AF-C5AD-CF2E-E2206D1551CF}" dt="2023-12-20T03:48:27.506" v="42"/>
        <pc:sldMkLst>
          <pc:docMk/>
          <pc:sldMk cId="680312072" sldId="314"/>
        </pc:sldMkLst>
        <pc:spChg chg="mod">
          <ac:chgData name="Người dùng Khách" userId="S::urn:spo:anon#638962396ced1f0f2e6d1f68689b76ae0144027adf127360f9fa3339c17738b9::" providerId="AD" clId="Web-{1FE756C7-99AF-C5AD-CF2E-E2206D1551CF}" dt="2023-12-20T03:44:31.109" v="15" actId="1076"/>
          <ac:spMkLst>
            <pc:docMk/>
            <pc:sldMk cId="680312072" sldId="314"/>
            <ac:spMk id="4" creationId="{188605AF-33B9-C223-51D3-CCC70A221ACC}"/>
          </ac:spMkLst>
        </pc:spChg>
      </pc:sldChg>
      <pc:sldChg chg="modSp">
        <pc:chgData name="Người dùng Khách" userId="S::urn:spo:anon#638962396ced1f0f2e6d1f68689b76ae0144027adf127360f9fa3339c17738b9::" providerId="AD" clId="Web-{1FE756C7-99AF-C5AD-CF2E-E2206D1551CF}" dt="2023-12-20T03:33:24.825" v="10" actId="1076"/>
        <pc:sldMkLst>
          <pc:docMk/>
          <pc:sldMk cId="565578073" sldId="331"/>
        </pc:sldMkLst>
        <pc:spChg chg="mod">
          <ac:chgData name="Người dùng Khách" userId="S::urn:spo:anon#638962396ced1f0f2e6d1f68689b76ae0144027adf127360f9fa3339c17738b9::" providerId="AD" clId="Web-{1FE756C7-99AF-C5AD-CF2E-E2206D1551CF}" dt="2023-12-20T03:33:24.825" v="10" actId="1076"/>
          <ac:spMkLst>
            <pc:docMk/>
            <pc:sldMk cId="565578073" sldId="331"/>
            <ac:spMk id="3" creationId="{7E1AD6A8-855B-47D4-42E2-4021DA046FD5}"/>
          </ac:spMkLst>
        </pc:spChg>
      </pc:sldChg>
    </pc:docChg>
  </pc:docChgLst>
  <pc:docChgLst>
    <pc:chgData name="Người dùng Khách" userId="S::urn:spo:anon#638962396ced1f0f2e6d1f68689b76ae0144027adf127360f9fa3339c17738b9::" providerId="AD" clId="Web-{1A8CD958-BE0F-4FD6-1749-CDBC528DC185}"/>
    <pc:docChg chg="modSld sldOrd">
      <pc:chgData name="Người dùng Khách" userId="S::urn:spo:anon#638962396ced1f0f2e6d1f68689b76ae0144027adf127360f9fa3339c17738b9::" providerId="AD" clId="Web-{1A8CD958-BE0F-4FD6-1749-CDBC528DC185}" dt="2023-12-20T05:16:46.879" v="63" actId="20577"/>
      <pc:docMkLst>
        <pc:docMk/>
      </pc:docMkLst>
      <pc:sldChg chg="modSp ord">
        <pc:chgData name="Người dùng Khách" userId="S::urn:spo:anon#638962396ced1f0f2e6d1f68689b76ae0144027adf127360f9fa3339c17738b9::" providerId="AD" clId="Web-{1A8CD958-BE0F-4FD6-1749-CDBC528DC185}" dt="2023-12-20T05:16:46.879" v="63" actId="20577"/>
        <pc:sldMkLst>
          <pc:docMk/>
          <pc:sldMk cId="2121706893" sldId="325"/>
        </pc:sldMkLst>
        <pc:spChg chg="mod">
          <ac:chgData name="Người dùng Khách" userId="S::urn:spo:anon#638962396ced1f0f2e6d1f68689b76ae0144027adf127360f9fa3339c17738b9::" providerId="AD" clId="Web-{1A8CD958-BE0F-4FD6-1749-CDBC528DC185}" dt="2023-12-20T05:16:46.879" v="63" actId="20577"/>
          <ac:spMkLst>
            <pc:docMk/>
            <pc:sldMk cId="2121706893" sldId="325"/>
            <ac:spMk id="9" creationId="{FA264A7A-5CD5-3992-BC45-85E6A4F90350}"/>
          </ac:spMkLst>
        </pc:spChg>
      </pc:sldChg>
      <pc:sldChg chg="ord">
        <pc:chgData name="Người dùng Khách" userId="S::urn:spo:anon#638962396ced1f0f2e6d1f68689b76ae0144027adf127360f9fa3339c17738b9::" providerId="AD" clId="Web-{1A8CD958-BE0F-4FD6-1749-CDBC528DC185}" dt="2023-12-20T04:37:42.337" v="15"/>
        <pc:sldMkLst>
          <pc:docMk/>
          <pc:sldMk cId="3467596055" sldId="326"/>
        </pc:sldMkLst>
      </pc:sldChg>
      <pc:sldChg chg="ord">
        <pc:chgData name="Người dùng Khách" userId="S::urn:spo:anon#638962396ced1f0f2e6d1f68689b76ae0144027adf127360f9fa3339c17738b9::" providerId="AD" clId="Web-{1A8CD958-BE0F-4FD6-1749-CDBC528DC185}" dt="2023-12-20T04:37:51.509" v="16"/>
        <pc:sldMkLst>
          <pc:docMk/>
          <pc:sldMk cId="3704224905" sldId="340"/>
        </pc:sldMkLst>
      </pc:sldChg>
      <pc:sldChg chg="modSp">
        <pc:chgData name="Người dùng Khách" userId="S::urn:spo:anon#638962396ced1f0f2e6d1f68689b76ae0144027adf127360f9fa3339c17738b9::" providerId="AD" clId="Web-{1A8CD958-BE0F-4FD6-1749-CDBC528DC185}" dt="2023-12-20T05:16:25.988" v="60" actId="20577"/>
        <pc:sldMkLst>
          <pc:docMk/>
          <pc:sldMk cId="3162917175" sldId="343"/>
        </pc:sldMkLst>
        <pc:spChg chg="mod">
          <ac:chgData name="Người dùng Khách" userId="S::urn:spo:anon#638962396ced1f0f2e6d1f68689b76ae0144027adf127360f9fa3339c17738b9::" providerId="AD" clId="Web-{1A8CD958-BE0F-4FD6-1749-CDBC528DC185}" dt="2023-12-20T05:16:25.988" v="60" actId="20577"/>
          <ac:spMkLst>
            <pc:docMk/>
            <pc:sldMk cId="3162917175" sldId="343"/>
            <ac:spMk id="4" creationId="{DDBAD725-98C7-734D-04D0-59A5AA0FA340}"/>
          </ac:spMkLst>
        </pc:spChg>
      </pc:sldChg>
      <pc:sldChg chg="modSp">
        <pc:chgData name="Người dùng Khách" userId="S::urn:spo:anon#638962396ced1f0f2e6d1f68689b76ae0144027adf127360f9fa3339c17738b9::" providerId="AD" clId="Web-{1A8CD958-BE0F-4FD6-1749-CDBC528DC185}" dt="2023-12-20T05:15:09.564" v="56" actId="20577"/>
        <pc:sldMkLst>
          <pc:docMk/>
          <pc:sldMk cId="3046785654" sldId="344"/>
        </pc:sldMkLst>
        <pc:spChg chg="mod">
          <ac:chgData name="Người dùng Khách" userId="S::urn:spo:anon#638962396ced1f0f2e6d1f68689b76ae0144027adf127360f9fa3339c17738b9::" providerId="AD" clId="Web-{1A8CD958-BE0F-4FD6-1749-CDBC528DC185}" dt="2023-12-20T05:14:06.407" v="45" actId="20577"/>
          <ac:spMkLst>
            <pc:docMk/>
            <pc:sldMk cId="3046785654" sldId="344"/>
            <ac:spMk id="772" creationId="{6265412A-BB92-1619-1632-C230C68675E6}"/>
          </ac:spMkLst>
        </pc:spChg>
        <pc:spChg chg="mod">
          <ac:chgData name="Người dùng Khách" userId="S::urn:spo:anon#638962396ced1f0f2e6d1f68689b76ae0144027adf127360f9fa3339c17738b9::" providerId="AD" clId="Web-{1A8CD958-BE0F-4FD6-1749-CDBC528DC185}" dt="2023-12-20T05:14:02.547" v="39" actId="20577"/>
          <ac:spMkLst>
            <pc:docMk/>
            <pc:sldMk cId="3046785654" sldId="344"/>
            <ac:spMk id="774" creationId="{BB17444C-9C77-40B1-6AD0-48530746606C}"/>
          </ac:spMkLst>
        </pc:spChg>
        <pc:spChg chg="mod">
          <ac:chgData name="Người dùng Khách" userId="S::urn:spo:anon#638962396ced1f0f2e6d1f68689b76ae0144027adf127360f9fa3339c17738b9::" providerId="AD" clId="Web-{1A8CD958-BE0F-4FD6-1749-CDBC528DC185}" dt="2023-12-20T05:15:09.564" v="56" actId="20577"/>
          <ac:spMkLst>
            <pc:docMk/>
            <pc:sldMk cId="3046785654" sldId="344"/>
            <ac:spMk id="783" creationId="{85EBD97B-EE0D-0AB9-06D8-499992EF842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8ea72f4a77_6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8ea72f4a77_6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D522F057-5160-5A6A-6F27-3728908849B2}"/>
            </a:ext>
          </a:extLst>
        </p:cNvPr>
        <p:cNvGrpSpPr/>
        <p:nvPr/>
      </p:nvGrpSpPr>
      <p:grpSpPr>
        <a:xfrm>
          <a:off x="0" y="0"/>
          <a:ext cx="0" cy="0"/>
          <a:chOff x="0" y="0"/>
          <a:chExt cx="0" cy="0"/>
        </a:xfrm>
      </p:grpSpPr>
      <p:sp>
        <p:nvSpPr>
          <p:cNvPr id="86" name="Google Shape;86;g8ab8bef9c2_0_383:notes">
            <a:extLst>
              <a:ext uri="{FF2B5EF4-FFF2-40B4-BE49-F238E27FC236}">
                <a16:creationId xmlns:a16="http://schemas.microsoft.com/office/drawing/2014/main" id="{83A30DD1-FBFB-312D-6717-5CAEE54A4D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ab8bef9c2_0_383:notes">
            <a:extLst>
              <a:ext uri="{FF2B5EF4-FFF2-40B4-BE49-F238E27FC236}">
                <a16:creationId xmlns:a16="http://schemas.microsoft.com/office/drawing/2014/main" id="{1CB2B82F-2E59-7DC1-6D2E-A2D4A7AEC9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8618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24F176C7-8CEA-06A0-028A-036F28FA1ACB}"/>
            </a:ext>
          </a:extLst>
        </p:cNvPr>
        <p:cNvGrpSpPr/>
        <p:nvPr/>
      </p:nvGrpSpPr>
      <p:grpSpPr>
        <a:xfrm>
          <a:off x="0" y="0"/>
          <a:ext cx="0" cy="0"/>
          <a:chOff x="0" y="0"/>
          <a:chExt cx="0" cy="0"/>
        </a:xfrm>
      </p:grpSpPr>
      <p:sp>
        <p:nvSpPr>
          <p:cNvPr id="86" name="Google Shape;86;g8ab8bef9c2_0_383:notes">
            <a:extLst>
              <a:ext uri="{FF2B5EF4-FFF2-40B4-BE49-F238E27FC236}">
                <a16:creationId xmlns:a16="http://schemas.microsoft.com/office/drawing/2014/main" id="{EC42AE57-4FDD-DB13-1402-91C71B3B61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ab8bef9c2_0_383:notes">
            <a:extLst>
              <a:ext uri="{FF2B5EF4-FFF2-40B4-BE49-F238E27FC236}">
                <a16:creationId xmlns:a16="http://schemas.microsoft.com/office/drawing/2014/main" id="{5FE7C76E-04D3-3095-3386-EAF0B18D832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9426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ab8bef9c2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ab8bef9c2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7760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CFA0F2D5-C7FA-4C0B-4ADB-8BE556137B6D}"/>
            </a:ext>
          </a:extLst>
        </p:cNvPr>
        <p:cNvGrpSpPr/>
        <p:nvPr/>
      </p:nvGrpSpPr>
      <p:grpSpPr>
        <a:xfrm>
          <a:off x="0" y="0"/>
          <a:ext cx="0" cy="0"/>
          <a:chOff x="0" y="0"/>
          <a:chExt cx="0" cy="0"/>
        </a:xfrm>
      </p:grpSpPr>
      <p:sp>
        <p:nvSpPr>
          <p:cNvPr id="86" name="Google Shape;86;g8ab8bef9c2_0_383:notes">
            <a:extLst>
              <a:ext uri="{FF2B5EF4-FFF2-40B4-BE49-F238E27FC236}">
                <a16:creationId xmlns:a16="http://schemas.microsoft.com/office/drawing/2014/main" id="{EFF5B34B-04CA-69DD-11FE-2A0020473C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ab8bef9c2_0_383:notes">
            <a:extLst>
              <a:ext uri="{FF2B5EF4-FFF2-40B4-BE49-F238E27FC236}">
                <a16:creationId xmlns:a16="http://schemas.microsoft.com/office/drawing/2014/main" id="{3054292A-625A-F1FC-F031-E98A2156465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00173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1E215B05-839F-C684-1700-A7FF1CC9A474}"/>
            </a:ext>
          </a:extLst>
        </p:cNvPr>
        <p:cNvGrpSpPr/>
        <p:nvPr/>
      </p:nvGrpSpPr>
      <p:grpSpPr>
        <a:xfrm>
          <a:off x="0" y="0"/>
          <a:ext cx="0" cy="0"/>
          <a:chOff x="0" y="0"/>
          <a:chExt cx="0" cy="0"/>
        </a:xfrm>
      </p:grpSpPr>
      <p:sp>
        <p:nvSpPr>
          <p:cNvPr id="86" name="Google Shape;86;g8ab8bef9c2_0_383:notes">
            <a:extLst>
              <a:ext uri="{FF2B5EF4-FFF2-40B4-BE49-F238E27FC236}">
                <a16:creationId xmlns:a16="http://schemas.microsoft.com/office/drawing/2014/main" id="{A0CB907C-1E30-82DF-263A-4B7AC56D20E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ab8bef9c2_0_383:notes">
            <a:extLst>
              <a:ext uri="{FF2B5EF4-FFF2-40B4-BE49-F238E27FC236}">
                <a16:creationId xmlns:a16="http://schemas.microsoft.com/office/drawing/2014/main" id="{2BF26811-9F8C-6171-2A66-5B8A2897CB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59407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A2FCA855-33EA-80DA-42BA-C3B38EB87CC5}"/>
            </a:ext>
          </a:extLst>
        </p:cNvPr>
        <p:cNvGrpSpPr/>
        <p:nvPr/>
      </p:nvGrpSpPr>
      <p:grpSpPr>
        <a:xfrm>
          <a:off x="0" y="0"/>
          <a:ext cx="0" cy="0"/>
          <a:chOff x="0" y="0"/>
          <a:chExt cx="0" cy="0"/>
        </a:xfrm>
      </p:grpSpPr>
      <p:sp>
        <p:nvSpPr>
          <p:cNvPr id="86" name="Google Shape;86;g8ab8bef9c2_0_383:notes">
            <a:extLst>
              <a:ext uri="{FF2B5EF4-FFF2-40B4-BE49-F238E27FC236}">
                <a16:creationId xmlns:a16="http://schemas.microsoft.com/office/drawing/2014/main" id="{40CEEF01-114E-8EF2-ECE1-69CAFB84061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ab8bef9c2_0_383:notes">
            <a:extLst>
              <a:ext uri="{FF2B5EF4-FFF2-40B4-BE49-F238E27FC236}">
                <a16:creationId xmlns:a16="http://schemas.microsoft.com/office/drawing/2014/main" id="{8F8287BB-2F19-5AD8-5C5E-06B99F9E078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5096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CCE54477-17E3-DB80-9107-89F5DEAEC1C8}"/>
            </a:ext>
          </a:extLst>
        </p:cNvPr>
        <p:cNvGrpSpPr/>
        <p:nvPr/>
      </p:nvGrpSpPr>
      <p:grpSpPr>
        <a:xfrm>
          <a:off x="0" y="0"/>
          <a:ext cx="0" cy="0"/>
          <a:chOff x="0" y="0"/>
          <a:chExt cx="0" cy="0"/>
        </a:xfrm>
      </p:grpSpPr>
      <p:sp>
        <p:nvSpPr>
          <p:cNvPr id="86" name="Google Shape;86;g8ab8bef9c2_0_383:notes">
            <a:extLst>
              <a:ext uri="{FF2B5EF4-FFF2-40B4-BE49-F238E27FC236}">
                <a16:creationId xmlns:a16="http://schemas.microsoft.com/office/drawing/2014/main" id="{FD7EE3A2-D596-F0F8-79D5-B188CB2EE8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ab8bef9c2_0_383:notes">
            <a:extLst>
              <a:ext uri="{FF2B5EF4-FFF2-40B4-BE49-F238E27FC236}">
                <a16:creationId xmlns:a16="http://schemas.microsoft.com/office/drawing/2014/main" id="{4EC3FEC3-BB09-09E2-D86F-64CCD5F464D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182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9B7B8694-B136-3532-7EE7-AB2ABC8A3A5A}"/>
            </a:ext>
          </a:extLst>
        </p:cNvPr>
        <p:cNvGrpSpPr/>
        <p:nvPr/>
      </p:nvGrpSpPr>
      <p:grpSpPr>
        <a:xfrm>
          <a:off x="0" y="0"/>
          <a:ext cx="0" cy="0"/>
          <a:chOff x="0" y="0"/>
          <a:chExt cx="0" cy="0"/>
        </a:xfrm>
      </p:grpSpPr>
      <p:sp>
        <p:nvSpPr>
          <p:cNvPr id="86" name="Google Shape;86;g8ab8bef9c2_0_383:notes">
            <a:extLst>
              <a:ext uri="{FF2B5EF4-FFF2-40B4-BE49-F238E27FC236}">
                <a16:creationId xmlns:a16="http://schemas.microsoft.com/office/drawing/2014/main" id="{C0CA4158-5409-B40D-72DC-DB3130B2C1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ab8bef9c2_0_383:notes">
            <a:extLst>
              <a:ext uri="{FF2B5EF4-FFF2-40B4-BE49-F238E27FC236}">
                <a16:creationId xmlns:a16="http://schemas.microsoft.com/office/drawing/2014/main" id="{37871443-FD57-60F5-E3EE-DF90CF14806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83238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3D772506-FA83-6CD5-5337-D5D090F41FFB}"/>
            </a:ext>
          </a:extLst>
        </p:cNvPr>
        <p:cNvGrpSpPr/>
        <p:nvPr/>
      </p:nvGrpSpPr>
      <p:grpSpPr>
        <a:xfrm>
          <a:off x="0" y="0"/>
          <a:ext cx="0" cy="0"/>
          <a:chOff x="0" y="0"/>
          <a:chExt cx="0" cy="0"/>
        </a:xfrm>
      </p:grpSpPr>
      <p:sp>
        <p:nvSpPr>
          <p:cNvPr id="86" name="Google Shape;86;g8ab8bef9c2_0_383:notes">
            <a:extLst>
              <a:ext uri="{FF2B5EF4-FFF2-40B4-BE49-F238E27FC236}">
                <a16:creationId xmlns:a16="http://schemas.microsoft.com/office/drawing/2014/main" id="{864B23A3-93F2-4A1A-1479-17A34208CD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ab8bef9c2_0_383:notes">
            <a:extLst>
              <a:ext uri="{FF2B5EF4-FFF2-40B4-BE49-F238E27FC236}">
                <a16:creationId xmlns:a16="http://schemas.microsoft.com/office/drawing/2014/main" id="{38661E0E-6682-2A2D-92A3-2BAF77322E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93262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B78E6022-06A5-02A6-C1B4-BD24C01AA6B8}"/>
            </a:ext>
          </a:extLst>
        </p:cNvPr>
        <p:cNvGrpSpPr/>
        <p:nvPr/>
      </p:nvGrpSpPr>
      <p:grpSpPr>
        <a:xfrm>
          <a:off x="0" y="0"/>
          <a:ext cx="0" cy="0"/>
          <a:chOff x="0" y="0"/>
          <a:chExt cx="0" cy="0"/>
        </a:xfrm>
      </p:grpSpPr>
      <p:sp>
        <p:nvSpPr>
          <p:cNvPr id="86" name="Google Shape;86;g8ab8bef9c2_0_383:notes">
            <a:extLst>
              <a:ext uri="{FF2B5EF4-FFF2-40B4-BE49-F238E27FC236}">
                <a16:creationId xmlns:a16="http://schemas.microsoft.com/office/drawing/2014/main" id="{9A833172-4FF7-13BD-4947-E7AB3DFBB4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ab8bef9c2_0_383:notes">
            <a:extLst>
              <a:ext uri="{FF2B5EF4-FFF2-40B4-BE49-F238E27FC236}">
                <a16:creationId xmlns:a16="http://schemas.microsoft.com/office/drawing/2014/main" id="{560F74E2-321C-3FB5-7F76-B39F28D26C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9534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C9111FFA-38FB-DADA-95B7-EDB80FF28C65}"/>
            </a:ext>
          </a:extLst>
        </p:cNvPr>
        <p:cNvGrpSpPr/>
        <p:nvPr/>
      </p:nvGrpSpPr>
      <p:grpSpPr>
        <a:xfrm>
          <a:off x="0" y="0"/>
          <a:ext cx="0" cy="0"/>
          <a:chOff x="0" y="0"/>
          <a:chExt cx="0" cy="0"/>
        </a:xfrm>
      </p:grpSpPr>
      <p:sp>
        <p:nvSpPr>
          <p:cNvPr id="86" name="Google Shape;86;g8ab8bef9c2_0_383:notes">
            <a:extLst>
              <a:ext uri="{FF2B5EF4-FFF2-40B4-BE49-F238E27FC236}">
                <a16:creationId xmlns:a16="http://schemas.microsoft.com/office/drawing/2014/main" id="{35A4E589-8669-6CA2-68B4-E0BDFDDC4C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ab8bef9c2_0_383:notes">
            <a:extLst>
              <a:ext uri="{FF2B5EF4-FFF2-40B4-BE49-F238E27FC236}">
                <a16:creationId xmlns:a16="http://schemas.microsoft.com/office/drawing/2014/main" id="{0624CCA9-AEAA-94D8-F18F-A298236177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16870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B232ECEF-748F-7CA4-F7FC-98197FA4AF15}"/>
            </a:ext>
          </a:extLst>
        </p:cNvPr>
        <p:cNvGrpSpPr/>
        <p:nvPr/>
      </p:nvGrpSpPr>
      <p:grpSpPr>
        <a:xfrm>
          <a:off x="0" y="0"/>
          <a:ext cx="0" cy="0"/>
          <a:chOff x="0" y="0"/>
          <a:chExt cx="0" cy="0"/>
        </a:xfrm>
      </p:grpSpPr>
      <p:sp>
        <p:nvSpPr>
          <p:cNvPr id="86" name="Google Shape;86;g8ab8bef9c2_0_383:notes">
            <a:extLst>
              <a:ext uri="{FF2B5EF4-FFF2-40B4-BE49-F238E27FC236}">
                <a16:creationId xmlns:a16="http://schemas.microsoft.com/office/drawing/2014/main" id="{83ADDBF7-E947-8689-CB7A-8A858E46BE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ab8bef9c2_0_383:notes">
            <a:extLst>
              <a:ext uri="{FF2B5EF4-FFF2-40B4-BE49-F238E27FC236}">
                <a16:creationId xmlns:a16="http://schemas.microsoft.com/office/drawing/2014/main" id="{1E371EA0-0B3A-0DA4-CC8E-BABD638D552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49006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0993A89E-DA0B-C9AB-EABD-EDDE7DE80A11}"/>
            </a:ext>
          </a:extLst>
        </p:cNvPr>
        <p:cNvGrpSpPr/>
        <p:nvPr/>
      </p:nvGrpSpPr>
      <p:grpSpPr>
        <a:xfrm>
          <a:off x="0" y="0"/>
          <a:ext cx="0" cy="0"/>
          <a:chOff x="0" y="0"/>
          <a:chExt cx="0" cy="0"/>
        </a:xfrm>
      </p:grpSpPr>
      <p:sp>
        <p:nvSpPr>
          <p:cNvPr id="86" name="Google Shape;86;g8ab8bef9c2_0_383:notes">
            <a:extLst>
              <a:ext uri="{FF2B5EF4-FFF2-40B4-BE49-F238E27FC236}">
                <a16:creationId xmlns:a16="http://schemas.microsoft.com/office/drawing/2014/main" id="{310FC4C2-26D3-4330-395D-85711BDA63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ab8bef9c2_0_383:notes">
            <a:extLst>
              <a:ext uri="{FF2B5EF4-FFF2-40B4-BE49-F238E27FC236}">
                <a16:creationId xmlns:a16="http://schemas.microsoft.com/office/drawing/2014/main" id="{D3139F9D-A8C7-487B-141C-1E27F8A2ECB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86319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BB0EF582-673C-F3D3-B702-D5A96623C258}"/>
            </a:ext>
          </a:extLst>
        </p:cNvPr>
        <p:cNvGrpSpPr/>
        <p:nvPr/>
      </p:nvGrpSpPr>
      <p:grpSpPr>
        <a:xfrm>
          <a:off x="0" y="0"/>
          <a:ext cx="0" cy="0"/>
          <a:chOff x="0" y="0"/>
          <a:chExt cx="0" cy="0"/>
        </a:xfrm>
      </p:grpSpPr>
      <p:sp>
        <p:nvSpPr>
          <p:cNvPr id="86" name="Google Shape;86;g8ab8bef9c2_0_383:notes">
            <a:extLst>
              <a:ext uri="{FF2B5EF4-FFF2-40B4-BE49-F238E27FC236}">
                <a16:creationId xmlns:a16="http://schemas.microsoft.com/office/drawing/2014/main" id="{1AFD007D-BF69-DAD7-1403-36B792A831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ab8bef9c2_0_383:notes">
            <a:extLst>
              <a:ext uri="{FF2B5EF4-FFF2-40B4-BE49-F238E27FC236}">
                <a16:creationId xmlns:a16="http://schemas.microsoft.com/office/drawing/2014/main" id="{734F191D-F916-BA68-4388-F42E1FF27F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28960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A0097198-361F-7678-80FF-E2FFE935ABD3}"/>
            </a:ext>
          </a:extLst>
        </p:cNvPr>
        <p:cNvGrpSpPr/>
        <p:nvPr/>
      </p:nvGrpSpPr>
      <p:grpSpPr>
        <a:xfrm>
          <a:off x="0" y="0"/>
          <a:ext cx="0" cy="0"/>
          <a:chOff x="0" y="0"/>
          <a:chExt cx="0" cy="0"/>
        </a:xfrm>
      </p:grpSpPr>
      <p:sp>
        <p:nvSpPr>
          <p:cNvPr id="86" name="Google Shape;86;g8ab8bef9c2_0_383:notes">
            <a:extLst>
              <a:ext uri="{FF2B5EF4-FFF2-40B4-BE49-F238E27FC236}">
                <a16:creationId xmlns:a16="http://schemas.microsoft.com/office/drawing/2014/main" id="{78486844-FB78-6754-2F13-AFC8722951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ab8bef9c2_0_383:notes">
            <a:extLst>
              <a:ext uri="{FF2B5EF4-FFF2-40B4-BE49-F238E27FC236}">
                <a16:creationId xmlns:a16="http://schemas.microsoft.com/office/drawing/2014/main" id="{7A83F868-B705-78B2-2A2D-56A5803B16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60851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58AE6682-7CC1-3598-DF22-7D18110AB824}"/>
            </a:ext>
          </a:extLst>
        </p:cNvPr>
        <p:cNvGrpSpPr/>
        <p:nvPr/>
      </p:nvGrpSpPr>
      <p:grpSpPr>
        <a:xfrm>
          <a:off x="0" y="0"/>
          <a:ext cx="0" cy="0"/>
          <a:chOff x="0" y="0"/>
          <a:chExt cx="0" cy="0"/>
        </a:xfrm>
      </p:grpSpPr>
      <p:sp>
        <p:nvSpPr>
          <p:cNvPr id="86" name="Google Shape;86;g8ab8bef9c2_0_383:notes">
            <a:extLst>
              <a:ext uri="{FF2B5EF4-FFF2-40B4-BE49-F238E27FC236}">
                <a16:creationId xmlns:a16="http://schemas.microsoft.com/office/drawing/2014/main" id="{33B99835-58DB-8D8C-E146-760ABD3F1C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ab8bef9c2_0_383:notes">
            <a:extLst>
              <a:ext uri="{FF2B5EF4-FFF2-40B4-BE49-F238E27FC236}">
                <a16:creationId xmlns:a16="http://schemas.microsoft.com/office/drawing/2014/main" id="{3F24E793-DBCE-AC9C-95DD-EBE7F9FD520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We observe a very large concentration of records in the memory range from 256 GB to 2048 GB. Conversely, the number of records with smaller memory is much less. This is suitable because it will meet the needs of modern computers, helping people store more.</a:t>
            </a:r>
            <a:endParaRPr lang="vi-VN"/>
          </a:p>
          <a:p>
            <a:pPr>
              <a:buNone/>
            </a:pPr>
            <a:r>
              <a:rPr lang="en-US"/>
              <a:t>A parallel observation can be made when examining the relationship between memory size and laptop prices. Similar with RAM size, we can see very clearly with ROM-Average Price graph, As the memory size increases, there is a discernible upward trend in laptop prices., when memory size increases the laptop price is also increasing.</a:t>
            </a:r>
            <a:endParaRPr/>
          </a:p>
        </p:txBody>
      </p:sp>
    </p:spTree>
    <p:extLst>
      <p:ext uri="{BB962C8B-B14F-4D97-AF65-F5344CB8AC3E}">
        <p14:creationId xmlns:p14="http://schemas.microsoft.com/office/powerpoint/2010/main" val="16670777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F99AD6EC-50E3-D0CA-256E-A96264F965A5}"/>
            </a:ext>
          </a:extLst>
        </p:cNvPr>
        <p:cNvGrpSpPr/>
        <p:nvPr/>
      </p:nvGrpSpPr>
      <p:grpSpPr>
        <a:xfrm>
          <a:off x="0" y="0"/>
          <a:ext cx="0" cy="0"/>
          <a:chOff x="0" y="0"/>
          <a:chExt cx="0" cy="0"/>
        </a:xfrm>
      </p:grpSpPr>
      <p:sp>
        <p:nvSpPr>
          <p:cNvPr id="86" name="Google Shape;86;g8ab8bef9c2_0_383:notes">
            <a:extLst>
              <a:ext uri="{FF2B5EF4-FFF2-40B4-BE49-F238E27FC236}">
                <a16:creationId xmlns:a16="http://schemas.microsoft.com/office/drawing/2014/main" id="{618B6A81-7503-8100-6F01-6B9AA995823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ab8bef9c2_0_383:notes">
            <a:extLst>
              <a:ext uri="{FF2B5EF4-FFF2-40B4-BE49-F238E27FC236}">
                <a16:creationId xmlns:a16="http://schemas.microsoft.com/office/drawing/2014/main" id="{1FF9D796-3C08-4E43-EA94-17FFF41B40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We find a notable distinction between laptops equipped with dedicated GPU and those featuring integrated GPU. Specifically, the number of laptops with dedicated GPU appears nearly one-third of the total, indicating a prevalence of integrated graphics solutions in the market. And laptops equipped with dedicated GPU cost significantly more than integrated GPU.</a:t>
            </a:r>
            <a:endParaRPr lang="vi-VN"/>
          </a:p>
          <a:p>
            <a:pPr>
              <a:buNone/>
            </a:pPr>
            <a:r>
              <a:rPr lang="en-US"/>
              <a:t>   The observed distribution highlights a trade-off in the market, where users opting for dedicated GPU are likely to prioritize enhanced graphics performance, often associated with more demanding tasks such as gaming or graphic design. Conversely, laptops with integrated GPU offer a cost-effective solution for users with less graphics-intensive needs.</a:t>
            </a:r>
            <a:endParaRPr/>
          </a:p>
        </p:txBody>
      </p:sp>
    </p:spTree>
    <p:extLst>
      <p:ext uri="{BB962C8B-B14F-4D97-AF65-F5344CB8AC3E}">
        <p14:creationId xmlns:p14="http://schemas.microsoft.com/office/powerpoint/2010/main" val="9752312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11143EE8-9192-60CC-9EF2-D51D9BFBDD1B}"/>
            </a:ext>
          </a:extLst>
        </p:cNvPr>
        <p:cNvGrpSpPr/>
        <p:nvPr/>
      </p:nvGrpSpPr>
      <p:grpSpPr>
        <a:xfrm>
          <a:off x="0" y="0"/>
          <a:ext cx="0" cy="0"/>
          <a:chOff x="0" y="0"/>
          <a:chExt cx="0" cy="0"/>
        </a:xfrm>
      </p:grpSpPr>
      <p:sp>
        <p:nvSpPr>
          <p:cNvPr id="86" name="Google Shape;86;g8ab8bef9c2_0_383:notes">
            <a:extLst>
              <a:ext uri="{FF2B5EF4-FFF2-40B4-BE49-F238E27FC236}">
                <a16:creationId xmlns:a16="http://schemas.microsoft.com/office/drawing/2014/main" id="{E2B34FD5-383B-CBA7-503E-DA13CF121A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ab8bef9c2_0_383:notes">
            <a:extLst>
              <a:ext uri="{FF2B5EF4-FFF2-40B4-BE49-F238E27FC236}">
                <a16:creationId xmlns:a16="http://schemas.microsoft.com/office/drawing/2014/main" id="{9E73C499-CB25-323E-6D97-874A704B96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73216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F2F0D2BC-30FB-E488-7A1A-88E4C0CF48FD}"/>
            </a:ext>
          </a:extLst>
        </p:cNvPr>
        <p:cNvGrpSpPr/>
        <p:nvPr/>
      </p:nvGrpSpPr>
      <p:grpSpPr>
        <a:xfrm>
          <a:off x="0" y="0"/>
          <a:ext cx="0" cy="0"/>
          <a:chOff x="0" y="0"/>
          <a:chExt cx="0" cy="0"/>
        </a:xfrm>
      </p:grpSpPr>
      <p:sp>
        <p:nvSpPr>
          <p:cNvPr id="86" name="Google Shape;86;g8ab8bef9c2_0_383:notes">
            <a:extLst>
              <a:ext uri="{FF2B5EF4-FFF2-40B4-BE49-F238E27FC236}">
                <a16:creationId xmlns:a16="http://schemas.microsoft.com/office/drawing/2014/main" id="{A23DB659-84A4-0E80-EB74-7F66E5CE6B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ab8bef9c2_0_383:notes">
            <a:extLst>
              <a:ext uri="{FF2B5EF4-FFF2-40B4-BE49-F238E27FC236}">
                <a16:creationId xmlns:a16="http://schemas.microsoft.com/office/drawing/2014/main" id="{D4DBA301-4707-AF35-176A-1C840BFD6F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Distance metric: Euclidean</a:t>
            </a:r>
          </a:p>
          <a:p>
            <a:pPr marL="0" indent="0">
              <a:buNone/>
            </a:pPr>
            <a:endParaRPr lang="en-US"/>
          </a:p>
        </p:txBody>
      </p:sp>
    </p:spTree>
    <p:extLst>
      <p:ext uri="{BB962C8B-B14F-4D97-AF65-F5344CB8AC3E}">
        <p14:creationId xmlns:p14="http://schemas.microsoft.com/office/powerpoint/2010/main" val="18113692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D75FF949-5C54-6035-BF96-CA71190B6E80}"/>
            </a:ext>
          </a:extLst>
        </p:cNvPr>
        <p:cNvGrpSpPr/>
        <p:nvPr/>
      </p:nvGrpSpPr>
      <p:grpSpPr>
        <a:xfrm>
          <a:off x="0" y="0"/>
          <a:ext cx="0" cy="0"/>
          <a:chOff x="0" y="0"/>
          <a:chExt cx="0" cy="0"/>
        </a:xfrm>
      </p:grpSpPr>
      <p:sp>
        <p:nvSpPr>
          <p:cNvPr id="86" name="Google Shape;86;g8ab8bef9c2_0_383:notes">
            <a:extLst>
              <a:ext uri="{FF2B5EF4-FFF2-40B4-BE49-F238E27FC236}">
                <a16:creationId xmlns:a16="http://schemas.microsoft.com/office/drawing/2014/main" id="{54816187-C9B8-7733-C523-8CB3D12243F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ab8bef9c2_0_383:notes">
            <a:extLst>
              <a:ext uri="{FF2B5EF4-FFF2-40B4-BE49-F238E27FC236}">
                <a16:creationId xmlns:a16="http://schemas.microsoft.com/office/drawing/2014/main" id="{F4BE0ABE-C968-57CB-C1D6-D8EB2C4B754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Dataset split =&gt; reach </a:t>
            </a:r>
            <a:r>
              <a:rPr lang="en-US" err="1"/>
              <a:t>max_depth</a:t>
            </a:r>
            <a:r>
              <a:rPr lang="en-US"/>
              <a:t> =&gt; Leaf node </a:t>
            </a:r>
          </a:p>
        </p:txBody>
      </p:sp>
    </p:spTree>
    <p:extLst>
      <p:ext uri="{BB962C8B-B14F-4D97-AF65-F5344CB8AC3E}">
        <p14:creationId xmlns:p14="http://schemas.microsoft.com/office/powerpoint/2010/main" val="32466980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AC1E795E-2A36-6BF5-2046-57A20448B253}"/>
            </a:ext>
          </a:extLst>
        </p:cNvPr>
        <p:cNvGrpSpPr/>
        <p:nvPr/>
      </p:nvGrpSpPr>
      <p:grpSpPr>
        <a:xfrm>
          <a:off x="0" y="0"/>
          <a:ext cx="0" cy="0"/>
          <a:chOff x="0" y="0"/>
          <a:chExt cx="0" cy="0"/>
        </a:xfrm>
      </p:grpSpPr>
      <p:sp>
        <p:nvSpPr>
          <p:cNvPr id="86" name="Google Shape;86;g8ab8bef9c2_0_383:notes">
            <a:extLst>
              <a:ext uri="{FF2B5EF4-FFF2-40B4-BE49-F238E27FC236}">
                <a16:creationId xmlns:a16="http://schemas.microsoft.com/office/drawing/2014/main" id="{8242F2F3-B890-58DB-F4B2-1A4D287F97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ab8bef9c2_0_383:notes">
            <a:extLst>
              <a:ext uri="{FF2B5EF4-FFF2-40B4-BE49-F238E27FC236}">
                <a16:creationId xmlns:a16="http://schemas.microsoft.com/office/drawing/2014/main" id="{1C4A9A16-0081-90DD-CAF8-3C28029C25F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Bootstrapped sampling =&gt; build decision tree </a:t>
            </a:r>
          </a:p>
        </p:txBody>
      </p:sp>
    </p:spTree>
    <p:extLst>
      <p:ext uri="{BB962C8B-B14F-4D97-AF65-F5344CB8AC3E}">
        <p14:creationId xmlns:p14="http://schemas.microsoft.com/office/powerpoint/2010/main" val="778804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ab8bef9c2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ab8bef9c2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84956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AB6F33B3-14E5-EDD4-DF9D-9AC77F7568C3}"/>
            </a:ext>
          </a:extLst>
        </p:cNvPr>
        <p:cNvGrpSpPr/>
        <p:nvPr/>
      </p:nvGrpSpPr>
      <p:grpSpPr>
        <a:xfrm>
          <a:off x="0" y="0"/>
          <a:ext cx="0" cy="0"/>
          <a:chOff x="0" y="0"/>
          <a:chExt cx="0" cy="0"/>
        </a:xfrm>
      </p:grpSpPr>
      <p:sp>
        <p:nvSpPr>
          <p:cNvPr id="86" name="Google Shape;86;g8ab8bef9c2_0_383:notes">
            <a:extLst>
              <a:ext uri="{FF2B5EF4-FFF2-40B4-BE49-F238E27FC236}">
                <a16:creationId xmlns:a16="http://schemas.microsoft.com/office/drawing/2014/main" id="{4FE23C1A-99B1-0A92-744B-6B260AB083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ab8bef9c2_0_383:notes">
            <a:extLst>
              <a:ext uri="{FF2B5EF4-FFF2-40B4-BE49-F238E27FC236}">
                <a16:creationId xmlns:a16="http://schemas.microsoft.com/office/drawing/2014/main" id="{D0080C52-6176-ECFD-6C85-BEA432CBA2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Interconnected node, or neurons. Include input layer, hidden layer and output layer, </a:t>
            </a:r>
            <a:r>
              <a:rPr lang="en-US" err="1"/>
              <a:t>hls</a:t>
            </a:r>
          </a:p>
        </p:txBody>
      </p:sp>
    </p:spTree>
    <p:extLst>
      <p:ext uri="{BB962C8B-B14F-4D97-AF65-F5344CB8AC3E}">
        <p14:creationId xmlns:p14="http://schemas.microsoft.com/office/powerpoint/2010/main" val="18680582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E9C07699-C9F5-222B-D9BB-016AD8097C7C}"/>
            </a:ext>
          </a:extLst>
        </p:cNvPr>
        <p:cNvGrpSpPr/>
        <p:nvPr/>
      </p:nvGrpSpPr>
      <p:grpSpPr>
        <a:xfrm>
          <a:off x="0" y="0"/>
          <a:ext cx="0" cy="0"/>
          <a:chOff x="0" y="0"/>
          <a:chExt cx="0" cy="0"/>
        </a:xfrm>
      </p:grpSpPr>
      <p:sp>
        <p:nvSpPr>
          <p:cNvPr id="86" name="Google Shape;86;g8ab8bef9c2_0_383:notes">
            <a:extLst>
              <a:ext uri="{FF2B5EF4-FFF2-40B4-BE49-F238E27FC236}">
                <a16:creationId xmlns:a16="http://schemas.microsoft.com/office/drawing/2014/main" id="{EF103355-88D4-807A-D0C6-1EC665F54A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ab8bef9c2_0_383:notes">
            <a:extLst>
              <a:ext uri="{FF2B5EF4-FFF2-40B4-BE49-F238E27FC236}">
                <a16:creationId xmlns:a16="http://schemas.microsoft.com/office/drawing/2014/main" id="{C2C60360-FBB4-A9E5-6D79-EF1605FC7CD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Increasing reliability and predictive accuracy</a:t>
            </a:r>
            <a:endParaRPr/>
          </a:p>
        </p:txBody>
      </p:sp>
    </p:spTree>
    <p:extLst>
      <p:ext uri="{BB962C8B-B14F-4D97-AF65-F5344CB8AC3E}">
        <p14:creationId xmlns:p14="http://schemas.microsoft.com/office/powerpoint/2010/main" val="18828075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40DC544D-3A4C-37EC-387E-2B865FFD9C4B}"/>
            </a:ext>
          </a:extLst>
        </p:cNvPr>
        <p:cNvGrpSpPr/>
        <p:nvPr/>
      </p:nvGrpSpPr>
      <p:grpSpPr>
        <a:xfrm>
          <a:off x="0" y="0"/>
          <a:ext cx="0" cy="0"/>
          <a:chOff x="0" y="0"/>
          <a:chExt cx="0" cy="0"/>
        </a:xfrm>
      </p:grpSpPr>
      <p:sp>
        <p:nvSpPr>
          <p:cNvPr id="86" name="Google Shape;86;g8ab8bef9c2_0_383:notes">
            <a:extLst>
              <a:ext uri="{FF2B5EF4-FFF2-40B4-BE49-F238E27FC236}">
                <a16:creationId xmlns:a16="http://schemas.microsoft.com/office/drawing/2014/main" id="{99E054E0-AB0E-E10E-0FAE-2BB351DEF6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ab8bef9c2_0_383:notes">
            <a:extLst>
              <a:ext uri="{FF2B5EF4-FFF2-40B4-BE49-F238E27FC236}">
                <a16:creationId xmlns:a16="http://schemas.microsoft.com/office/drawing/2014/main" id="{F08D026D-57BA-7765-F87F-CBF69065C5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In order to evaluate our models, we have to transform data into a form which can fit models easily. </a:t>
            </a:r>
          </a:p>
          <a:p>
            <a:pPr marL="0" indent="0">
              <a:buNone/>
            </a:pPr>
            <a:r>
              <a:rPr lang="en-US"/>
              <a:t>For categorical features, we will use one-hot encoding to represent these features as binary vectors, it would enable the model to interpret and learn from these attributes more effectively</a:t>
            </a:r>
          </a:p>
          <a:p>
            <a:pPr marL="0" indent="0">
              <a:buNone/>
            </a:pPr>
            <a:r>
              <a:rPr lang="en-US"/>
              <a:t>For example, if we have feature CPU: Intel i3, it would be transformed to 15 features like this. These 15 features are the most common CPU types </a:t>
            </a:r>
          </a:p>
        </p:txBody>
      </p:sp>
    </p:spTree>
    <p:extLst>
      <p:ext uri="{BB962C8B-B14F-4D97-AF65-F5344CB8AC3E}">
        <p14:creationId xmlns:p14="http://schemas.microsoft.com/office/powerpoint/2010/main" val="26864991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2A61F1EA-FDF7-B2C2-5AD4-6210163A410B}"/>
            </a:ext>
          </a:extLst>
        </p:cNvPr>
        <p:cNvGrpSpPr/>
        <p:nvPr/>
      </p:nvGrpSpPr>
      <p:grpSpPr>
        <a:xfrm>
          <a:off x="0" y="0"/>
          <a:ext cx="0" cy="0"/>
          <a:chOff x="0" y="0"/>
          <a:chExt cx="0" cy="0"/>
        </a:xfrm>
      </p:grpSpPr>
      <p:sp>
        <p:nvSpPr>
          <p:cNvPr id="86" name="Google Shape;86;g8ab8bef9c2_0_383:notes">
            <a:extLst>
              <a:ext uri="{FF2B5EF4-FFF2-40B4-BE49-F238E27FC236}">
                <a16:creationId xmlns:a16="http://schemas.microsoft.com/office/drawing/2014/main" id="{3AB700F9-1BEA-60A4-6DD9-0B4574CF08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ab8bef9c2_0_383:notes">
            <a:extLst>
              <a:ext uri="{FF2B5EF4-FFF2-40B4-BE49-F238E27FC236}">
                <a16:creationId xmlns:a16="http://schemas.microsoft.com/office/drawing/2014/main" id="{7CE0BCA6-B2F8-DB43-D5E7-D4DA201947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For numerical features, we use log normalization with </a:t>
            </a:r>
            <a:r>
              <a:rPr lang="en-US" err="1"/>
              <a:t>logarith</a:t>
            </a:r>
            <a:r>
              <a:rPr lang="en-US"/>
              <a:t> base 10. </a:t>
            </a:r>
          </a:p>
          <a:p>
            <a:pPr marL="0" indent="0">
              <a:buNone/>
            </a:pPr>
            <a:r>
              <a:rPr lang="en-US"/>
              <a:t>This can deal with skewed data, which have negative effects on machine learning model. Log normalization helps in addressing this issue by transforming the data to a more symmetrical and approximately normal distribution. Moreover, it also reduce the impact of extreme values. In our data, we some columns which have big value up to millions, so if we use log normalization we can reduce the differences between values in all columns. Then improve our models.</a:t>
            </a:r>
          </a:p>
          <a:p>
            <a:pPr marL="0" indent="0">
              <a:buNone/>
            </a:pPr>
            <a:r>
              <a:rPr lang="en-US"/>
              <a:t>For example, the price of laptop is left skewed, after applying log normalization, it's transformed to approximately normal distribution.</a:t>
            </a:r>
          </a:p>
        </p:txBody>
      </p:sp>
    </p:spTree>
    <p:extLst>
      <p:ext uri="{BB962C8B-B14F-4D97-AF65-F5344CB8AC3E}">
        <p14:creationId xmlns:p14="http://schemas.microsoft.com/office/powerpoint/2010/main" val="12076446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902B5197-267B-9582-0A68-AFBC8172020B}"/>
            </a:ext>
          </a:extLst>
        </p:cNvPr>
        <p:cNvGrpSpPr/>
        <p:nvPr/>
      </p:nvGrpSpPr>
      <p:grpSpPr>
        <a:xfrm>
          <a:off x="0" y="0"/>
          <a:ext cx="0" cy="0"/>
          <a:chOff x="0" y="0"/>
          <a:chExt cx="0" cy="0"/>
        </a:xfrm>
      </p:grpSpPr>
      <p:sp>
        <p:nvSpPr>
          <p:cNvPr id="86" name="Google Shape;86;g8ab8bef9c2_0_383:notes">
            <a:extLst>
              <a:ext uri="{FF2B5EF4-FFF2-40B4-BE49-F238E27FC236}">
                <a16:creationId xmlns:a16="http://schemas.microsoft.com/office/drawing/2014/main" id="{6D78F865-AE0D-9B1C-0950-084694A4663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ab8bef9c2_0_383:notes">
            <a:extLst>
              <a:ext uri="{FF2B5EF4-FFF2-40B4-BE49-F238E27FC236}">
                <a16:creationId xmlns:a16="http://schemas.microsoft.com/office/drawing/2014/main" id="{069A9DB9-D584-4EB4-2B61-C6B38FA7D1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   In order to evaluate model's performance, we utilize a cross-validation approach with 5 folds. Cross-validation involves divide the dataset into multiple subsets, training the model on different combinations of these subsets, and then assessing its performance across remain sets. After applying 5 folds cross validation, we obtain the results:</a:t>
            </a:r>
          </a:p>
        </p:txBody>
      </p:sp>
    </p:spTree>
    <p:extLst>
      <p:ext uri="{BB962C8B-B14F-4D97-AF65-F5344CB8AC3E}">
        <p14:creationId xmlns:p14="http://schemas.microsoft.com/office/powerpoint/2010/main" val="15441385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F642868C-9F27-E017-B7E7-665DF16A05EB}"/>
            </a:ext>
          </a:extLst>
        </p:cNvPr>
        <p:cNvGrpSpPr/>
        <p:nvPr/>
      </p:nvGrpSpPr>
      <p:grpSpPr>
        <a:xfrm>
          <a:off x="0" y="0"/>
          <a:ext cx="0" cy="0"/>
          <a:chOff x="0" y="0"/>
          <a:chExt cx="0" cy="0"/>
        </a:xfrm>
      </p:grpSpPr>
      <p:sp>
        <p:nvSpPr>
          <p:cNvPr id="86" name="Google Shape;86;g8ab8bef9c2_0_383:notes">
            <a:extLst>
              <a:ext uri="{FF2B5EF4-FFF2-40B4-BE49-F238E27FC236}">
                <a16:creationId xmlns:a16="http://schemas.microsoft.com/office/drawing/2014/main" id="{1E22080A-6424-E8A7-7DF2-20926377AA2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ab8bef9c2_0_383:notes">
            <a:extLst>
              <a:ext uri="{FF2B5EF4-FFF2-40B4-BE49-F238E27FC236}">
                <a16:creationId xmlns:a16="http://schemas.microsoft.com/office/drawing/2014/main" id="{611681E6-57EA-F75C-5669-FE97FB786E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From the graph we can say that:</a:t>
            </a:r>
          </a:p>
          <a:p>
            <a:pPr marL="0" indent="0">
              <a:buNone/>
            </a:pPr>
            <a:r>
              <a:rPr lang="en-US"/>
              <a:t>KNN, Decision Tree, Random Forest and Ensemble Model have high R2 Score, nearly 0.95</a:t>
            </a:r>
          </a:p>
          <a:p>
            <a:pPr marL="0" indent="0">
              <a:buNone/>
            </a:pPr>
            <a:r>
              <a:rPr lang="en-US"/>
              <a:t>Besides, KNN, Decision Tree and Random Forest have smallest MAE, MSE and RMSE</a:t>
            </a:r>
          </a:p>
          <a:p>
            <a:pPr marL="0" indent="0">
              <a:buNone/>
            </a:pPr>
            <a:r>
              <a:rPr lang="en-US"/>
              <a:t>Hence, we can conclude that those models perform better than others</a:t>
            </a:r>
          </a:p>
          <a:p>
            <a:pPr marL="0" indent="0">
              <a:buNone/>
            </a:pPr>
            <a:endParaRPr lang="en-US"/>
          </a:p>
          <a:p>
            <a:pPr marL="0" indent="0">
              <a:buNone/>
            </a:pPr>
            <a:r>
              <a:rPr lang="en-US"/>
              <a:t>In the future, we can focus on enhancing the models' applicability and robustness. A specific avenue for future work is real-world validation: We will validate our models on external datasets or in a real-world setting to assess their generalization capabilities and robustness.</a:t>
            </a:r>
          </a:p>
        </p:txBody>
      </p:sp>
    </p:spTree>
    <p:extLst>
      <p:ext uri="{BB962C8B-B14F-4D97-AF65-F5344CB8AC3E}">
        <p14:creationId xmlns:p14="http://schemas.microsoft.com/office/powerpoint/2010/main" val="33908020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ab8bef9c2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ab8bef9c2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1743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ab8bef9c2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ab8bef9c2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1985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ab8bef9c2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ab8bef9c2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6446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ab8bef9c2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ab8bef9c2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8096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CFE36E73-F200-53EF-C843-9403F6EE9B00}"/>
            </a:ext>
          </a:extLst>
        </p:cNvPr>
        <p:cNvGrpSpPr/>
        <p:nvPr/>
      </p:nvGrpSpPr>
      <p:grpSpPr>
        <a:xfrm>
          <a:off x="0" y="0"/>
          <a:ext cx="0" cy="0"/>
          <a:chOff x="0" y="0"/>
          <a:chExt cx="0" cy="0"/>
        </a:xfrm>
      </p:grpSpPr>
      <p:sp>
        <p:nvSpPr>
          <p:cNvPr id="86" name="Google Shape;86;g8ab8bef9c2_0_383:notes">
            <a:extLst>
              <a:ext uri="{FF2B5EF4-FFF2-40B4-BE49-F238E27FC236}">
                <a16:creationId xmlns:a16="http://schemas.microsoft.com/office/drawing/2014/main" id="{07317C98-8AC4-4806-7906-7252AA0D3D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ab8bef9c2_0_383:notes">
            <a:extLst>
              <a:ext uri="{FF2B5EF4-FFF2-40B4-BE49-F238E27FC236}">
                <a16:creationId xmlns:a16="http://schemas.microsoft.com/office/drawing/2014/main" id="{AED89CD3-519D-E916-2668-A239BA83E9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5119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ab8bef9c2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ab8bef9c2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4717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EE72E22F-A3DC-4EC7-C4E5-F5FA89D07491}"/>
            </a:ext>
          </a:extLst>
        </p:cNvPr>
        <p:cNvGrpSpPr/>
        <p:nvPr/>
      </p:nvGrpSpPr>
      <p:grpSpPr>
        <a:xfrm>
          <a:off x="0" y="0"/>
          <a:ext cx="0" cy="0"/>
          <a:chOff x="0" y="0"/>
          <a:chExt cx="0" cy="0"/>
        </a:xfrm>
      </p:grpSpPr>
      <p:sp>
        <p:nvSpPr>
          <p:cNvPr id="86" name="Google Shape;86;g8ab8bef9c2_0_383:notes">
            <a:extLst>
              <a:ext uri="{FF2B5EF4-FFF2-40B4-BE49-F238E27FC236}">
                <a16:creationId xmlns:a16="http://schemas.microsoft.com/office/drawing/2014/main" id="{19B4F37C-AC7E-E59D-2D84-6CAA402942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ab8bef9c2_0_383:notes">
            <a:extLst>
              <a:ext uri="{FF2B5EF4-FFF2-40B4-BE49-F238E27FC236}">
                <a16:creationId xmlns:a16="http://schemas.microsoft.com/office/drawing/2014/main" id="{C53F7C0F-F63C-40E5-2D01-3FFDBB0E593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2243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0280" y="536650"/>
            <a:ext cx="4918200" cy="2052600"/>
          </a:xfrm>
          <a:prstGeom prst="rect">
            <a:avLst/>
          </a:prstGeom>
        </p:spPr>
        <p:txBody>
          <a:bodyPr spcFirstLastPara="1" wrap="square" lIns="91425" tIns="91425" rIns="91425" bIns="91425" anchor="ctr" anchorCtr="0">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a:endParaRPr/>
          </a:p>
        </p:txBody>
      </p:sp>
      <p:sp>
        <p:nvSpPr>
          <p:cNvPr id="10" name="Google Shape;10;p2"/>
          <p:cNvSpPr txBox="1">
            <a:spLocks noGrp="1"/>
          </p:cNvSpPr>
          <p:nvPr>
            <p:ph type="subTitle" idx="1"/>
          </p:nvPr>
        </p:nvSpPr>
        <p:spPr>
          <a:xfrm>
            <a:off x="710275" y="2589250"/>
            <a:ext cx="4918200" cy="536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4" name="Google Shape;4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
        <p:nvSpPr>
          <p:cNvPr id="16" name="Google Shape;16;p4"/>
          <p:cNvSpPr txBox="1">
            <a:spLocks noGrp="1"/>
          </p:cNvSpPr>
          <p:nvPr>
            <p:ph type="body" idx="1"/>
          </p:nvPr>
        </p:nvSpPr>
        <p:spPr>
          <a:xfrm>
            <a:off x="483675" y="1031250"/>
            <a:ext cx="8203200" cy="3696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7" name="Google Shape;1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
        <p:nvSpPr>
          <p:cNvPr id="20" name="Google Shape;20;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 name="Google Shape;21;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500"/>
              <a:buNone/>
              <a:defRPr sz="2500"/>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 name="Google Shape;27;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1" name="Google Shape;3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5" name="Google Shape;3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6" name="Google Shape;3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0" name="Google Shape;4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83675" y="415425"/>
            <a:ext cx="8203200" cy="481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1pPr>
            <a:lvl2pPr lvl="1">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2pPr>
            <a:lvl3pPr lvl="2">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3pPr>
            <a:lvl4pPr lvl="3">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4pPr>
            <a:lvl5pPr lvl="4">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5pPr>
            <a:lvl6pPr lvl="5">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6pPr>
            <a:lvl7pPr lvl="6">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7pPr>
            <a:lvl8pPr lvl="7">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8pPr>
            <a:lvl9pPr lvl="8">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9pPr>
          </a:lstStyle>
          <a:p>
            <a:endParaRPr/>
          </a:p>
        </p:txBody>
      </p:sp>
      <p:sp>
        <p:nvSpPr>
          <p:cNvPr id="7" name="Google Shape;7;p1"/>
          <p:cNvSpPr txBox="1">
            <a:spLocks noGrp="1"/>
          </p:cNvSpPr>
          <p:nvPr>
            <p:ph type="body" idx="1"/>
          </p:nvPr>
        </p:nvSpPr>
        <p:spPr>
          <a:xfrm>
            <a:off x="483675" y="1031250"/>
            <a:ext cx="8203200" cy="36969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Roboto"/>
              <a:buChar char="●"/>
              <a:defRPr sz="1800">
                <a:latin typeface="Roboto"/>
                <a:ea typeface="Roboto"/>
                <a:cs typeface="Roboto"/>
                <a:sym typeface="Roboto"/>
              </a:defRPr>
            </a:lvl1pPr>
            <a:lvl2pPr marL="914400" lvl="1" indent="-317500">
              <a:lnSpc>
                <a:spcPct val="115000"/>
              </a:lnSpc>
              <a:spcBef>
                <a:spcPts val="1600"/>
              </a:spcBef>
              <a:spcAft>
                <a:spcPts val="0"/>
              </a:spcAft>
              <a:buSzPts val="1400"/>
              <a:buFont typeface="Roboto"/>
              <a:buChar char="○"/>
              <a:defRPr>
                <a:latin typeface="Roboto"/>
                <a:ea typeface="Roboto"/>
                <a:cs typeface="Roboto"/>
                <a:sym typeface="Roboto"/>
              </a:defRPr>
            </a:lvl2pPr>
            <a:lvl3pPr marL="1371600" lvl="2" indent="-317500">
              <a:lnSpc>
                <a:spcPct val="115000"/>
              </a:lnSpc>
              <a:spcBef>
                <a:spcPts val="1600"/>
              </a:spcBef>
              <a:spcAft>
                <a:spcPts val="0"/>
              </a:spcAft>
              <a:buSzPts val="1400"/>
              <a:buFont typeface="Roboto"/>
              <a:buChar char="■"/>
              <a:defRPr>
                <a:latin typeface="Roboto"/>
                <a:ea typeface="Roboto"/>
                <a:cs typeface="Roboto"/>
                <a:sym typeface="Roboto"/>
              </a:defRPr>
            </a:lvl3pPr>
            <a:lvl4pPr marL="1828800" lvl="3" indent="-317500">
              <a:lnSpc>
                <a:spcPct val="115000"/>
              </a:lnSpc>
              <a:spcBef>
                <a:spcPts val="1600"/>
              </a:spcBef>
              <a:spcAft>
                <a:spcPts val="0"/>
              </a:spcAft>
              <a:buSzPts val="1400"/>
              <a:buFont typeface="Roboto"/>
              <a:buChar char="●"/>
              <a:defRPr>
                <a:latin typeface="Roboto"/>
                <a:ea typeface="Roboto"/>
                <a:cs typeface="Roboto"/>
                <a:sym typeface="Roboto"/>
              </a:defRPr>
            </a:lvl4pPr>
            <a:lvl5pPr marL="2286000" lvl="4" indent="-317500">
              <a:lnSpc>
                <a:spcPct val="115000"/>
              </a:lnSpc>
              <a:spcBef>
                <a:spcPts val="1600"/>
              </a:spcBef>
              <a:spcAft>
                <a:spcPts val="0"/>
              </a:spcAft>
              <a:buSzPts val="1400"/>
              <a:buFont typeface="Roboto"/>
              <a:buChar char="○"/>
              <a:defRPr>
                <a:latin typeface="Roboto"/>
                <a:ea typeface="Roboto"/>
                <a:cs typeface="Roboto"/>
                <a:sym typeface="Roboto"/>
              </a:defRPr>
            </a:lvl5pPr>
            <a:lvl6pPr marL="2743200" lvl="5" indent="-317500">
              <a:lnSpc>
                <a:spcPct val="115000"/>
              </a:lnSpc>
              <a:spcBef>
                <a:spcPts val="1600"/>
              </a:spcBef>
              <a:spcAft>
                <a:spcPts val="0"/>
              </a:spcAft>
              <a:buSzPts val="1400"/>
              <a:buFont typeface="Roboto"/>
              <a:buChar char="■"/>
              <a:defRPr>
                <a:latin typeface="Roboto"/>
                <a:ea typeface="Roboto"/>
                <a:cs typeface="Roboto"/>
                <a:sym typeface="Roboto"/>
              </a:defRPr>
            </a:lvl6pPr>
            <a:lvl7pPr marL="3200400" lvl="6" indent="-317500">
              <a:lnSpc>
                <a:spcPct val="115000"/>
              </a:lnSpc>
              <a:spcBef>
                <a:spcPts val="1600"/>
              </a:spcBef>
              <a:spcAft>
                <a:spcPts val="0"/>
              </a:spcAft>
              <a:buSzPts val="1400"/>
              <a:buFont typeface="Roboto"/>
              <a:buChar char="●"/>
              <a:defRPr>
                <a:latin typeface="Roboto"/>
                <a:ea typeface="Roboto"/>
                <a:cs typeface="Roboto"/>
                <a:sym typeface="Roboto"/>
              </a:defRPr>
            </a:lvl7pPr>
            <a:lvl8pPr marL="3657600" lvl="7" indent="-317500">
              <a:lnSpc>
                <a:spcPct val="115000"/>
              </a:lnSpc>
              <a:spcBef>
                <a:spcPts val="1600"/>
              </a:spcBef>
              <a:spcAft>
                <a:spcPts val="0"/>
              </a:spcAft>
              <a:buSzPts val="1400"/>
              <a:buFont typeface="Roboto"/>
              <a:buChar char="○"/>
              <a:defRPr>
                <a:latin typeface="Roboto"/>
                <a:ea typeface="Roboto"/>
                <a:cs typeface="Roboto"/>
                <a:sym typeface="Roboto"/>
              </a:defRPr>
            </a:lvl8pPr>
            <a:lvl9pPr marL="4114800" lvl="8" indent="-317500">
              <a:lnSpc>
                <a:spcPct val="115000"/>
              </a:lnSpc>
              <a:spcBef>
                <a:spcPts val="1600"/>
              </a:spcBef>
              <a:spcAft>
                <a:spcPts val="1600"/>
              </a:spcAft>
              <a:buSzPts val="1400"/>
              <a:buFont typeface="Roboto"/>
              <a:buChar char="■"/>
              <a:defRPr>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288">
          <p15:clr>
            <a:srgbClr val="EA4335"/>
          </p15:clr>
        </p15:guide>
        <p15:guide id="4" pos="5472">
          <p15:clr>
            <a:srgbClr val="EA4335"/>
          </p15:clr>
        </p15:guide>
        <p15:guide id="5" orient="horz" pos="262">
          <p15:clr>
            <a:srgbClr val="EA4335"/>
          </p15:clr>
        </p15:guide>
        <p15:guide id="6" orient="horz" pos="2978">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hyperlink" Target="https://docs.scrapy.org/en/latest/topics/architecture.html#component-downloader-middleware"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1937556" y="1214727"/>
            <a:ext cx="4847579" cy="90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accent1"/>
                </a:solidFill>
              </a:rPr>
              <a:t>Laptop Price Analysis</a:t>
            </a:r>
            <a:endParaRPr>
              <a:solidFill>
                <a:schemeClr val="accent1"/>
              </a:solidFill>
            </a:endParaRPr>
          </a:p>
        </p:txBody>
      </p:sp>
      <p:sp>
        <p:nvSpPr>
          <p:cNvPr id="56" name="Google Shape;56;p15" hidden="1"/>
          <p:cNvSpPr txBox="1">
            <a:spLocks noGrp="1"/>
          </p:cNvSpPr>
          <p:nvPr>
            <p:ph type="subTitle" idx="1"/>
          </p:nvPr>
        </p:nvSpPr>
        <p:spPr>
          <a:xfrm>
            <a:off x="5113311" y="1135055"/>
            <a:ext cx="4427298" cy="1548688"/>
          </a:xfrm>
          <a:prstGeom prst="rect">
            <a:avLst/>
          </a:prstGeom>
        </p:spPr>
        <p:txBody>
          <a:bodyPr spcFirstLastPara="1" wrap="square" lIns="91425" tIns="91425" rIns="91425" bIns="91425" anchor="ctr" anchorCtr="0">
            <a:noAutofit/>
          </a:bodyPr>
          <a:lstStyle/>
          <a:p>
            <a:pPr marL="0" lvl="0" indent="0" defTabSz="1005840" rtl="0">
              <a:spcBef>
                <a:spcPts val="0"/>
              </a:spcBef>
              <a:spcAft>
                <a:spcPts val="0"/>
              </a:spcAft>
              <a:buNone/>
            </a:pPr>
            <a:r>
              <a:rPr lang="en" sz="1500" b="1">
                <a:solidFill>
                  <a:schemeClr val="accent5">
                    <a:lumMod val="75000"/>
                  </a:schemeClr>
                </a:solidFill>
              </a:rPr>
              <a:t>Team Member: </a:t>
            </a:r>
          </a:p>
          <a:p>
            <a:pPr marL="0" lvl="0" indent="0" defTabSz="1005840" rtl="0">
              <a:spcBef>
                <a:spcPts val="0"/>
              </a:spcBef>
              <a:spcAft>
                <a:spcPts val="0"/>
              </a:spcAft>
              <a:buNone/>
            </a:pPr>
            <a:r>
              <a:rPr lang="en" sz="1500">
                <a:solidFill>
                  <a:schemeClr val="accent5">
                    <a:lumMod val="75000"/>
                  </a:schemeClr>
                </a:solidFill>
              </a:rPr>
              <a:t>              Hồ Ngọc Ánh - 20214877</a:t>
            </a:r>
          </a:p>
          <a:p>
            <a:pPr marL="0" lvl="0" indent="0" defTabSz="1005840" rtl="0">
              <a:spcBef>
                <a:spcPts val="0"/>
              </a:spcBef>
              <a:spcAft>
                <a:spcPts val="0"/>
              </a:spcAft>
              <a:buNone/>
            </a:pPr>
            <a:r>
              <a:rPr lang="en" sz="1500">
                <a:solidFill>
                  <a:schemeClr val="accent5">
                    <a:lumMod val="75000"/>
                  </a:schemeClr>
                </a:solidFill>
              </a:rPr>
              <a:t>              Hoàng Thành Đạt - 20214889</a:t>
            </a:r>
          </a:p>
          <a:p>
            <a:pPr marL="0" lvl="0" indent="0" defTabSz="1005840" rtl="0">
              <a:spcBef>
                <a:spcPts val="0"/>
              </a:spcBef>
              <a:spcAft>
                <a:spcPts val="0"/>
              </a:spcAft>
              <a:buNone/>
            </a:pPr>
            <a:r>
              <a:rPr lang="en" sz="1500">
                <a:solidFill>
                  <a:schemeClr val="accent5">
                    <a:lumMod val="75000"/>
                  </a:schemeClr>
                </a:solidFill>
              </a:rPr>
              <a:t>              Trịnh Hoàng Giang - 20214893</a:t>
            </a:r>
          </a:p>
          <a:p>
            <a:pPr marL="0" lvl="0" indent="0" defTabSz="1005840" rtl="0">
              <a:spcBef>
                <a:spcPts val="0"/>
              </a:spcBef>
              <a:spcAft>
                <a:spcPts val="0"/>
              </a:spcAft>
              <a:buNone/>
            </a:pPr>
            <a:r>
              <a:rPr lang="en" sz="1500">
                <a:solidFill>
                  <a:schemeClr val="accent5">
                    <a:lumMod val="75000"/>
                  </a:schemeClr>
                </a:solidFill>
              </a:rPr>
              <a:t>              Vũ Lâm Anh - 20214876</a:t>
            </a:r>
          </a:p>
          <a:p>
            <a:pPr marL="0" lvl="0" indent="0" defTabSz="1005840" rtl="0">
              <a:spcBef>
                <a:spcPts val="0"/>
              </a:spcBef>
              <a:spcAft>
                <a:spcPts val="0"/>
              </a:spcAft>
              <a:buNone/>
            </a:pPr>
            <a:r>
              <a:rPr lang="en" sz="1500">
                <a:solidFill>
                  <a:schemeClr val="accent5">
                    <a:lumMod val="75000"/>
                  </a:schemeClr>
                </a:solidFill>
              </a:rPr>
              <a:t>              Lăng Văn Quý - 20214928</a:t>
            </a:r>
          </a:p>
          <a:p>
            <a:pPr marL="0" lvl="0" indent="0" rtl="0">
              <a:spcBef>
                <a:spcPts val="0"/>
              </a:spcBef>
              <a:spcAft>
                <a:spcPts val="0"/>
              </a:spcAft>
              <a:buNone/>
            </a:pPr>
            <a:r>
              <a:rPr lang="en" sz="1500">
                <a:solidFill>
                  <a:schemeClr val="accent5">
                    <a:lumMod val="75000"/>
                  </a:schemeClr>
                </a:solidFill>
              </a:rPr>
              <a:t>    </a:t>
            </a:r>
            <a:endParaRPr sz="1500">
              <a:solidFill>
                <a:schemeClr val="accent5">
                  <a:lumMod val="75000"/>
                </a:schemeClr>
              </a:solidFill>
            </a:endParaRPr>
          </a:p>
        </p:txBody>
      </p:sp>
      <p:grpSp>
        <p:nvGrpSpPr>
          <p:cNvPr id="57" name="Google Shape;57;p15"/>
          <p:cNvGrpSpPr/>
          <p:nvPr/>
        </p:nvGrpSpPr>
        <p:grpSpPr>
          <a:xfrm>
            <a:off x="-419005" y="2792145"/>
            <a:ext cx="8674346" cy="2582492"/>
            <a:chOff x="711150" y="1559663"/>
            <a:chExt cx="7721575" cy="2350013"/>
          </a:xfrm>
        </p:grpSpPr>
        <p:sp>
          <p:nvSpPr>
            <p:cNvPr id="58" name="Google Shape;58;p15"/>
            <p:cNvSpPr/>
            <p:nvPr/>
          </p:nvSpPr>
          <p:spPr>
            <a:xfrm>
              <a:off x="711150" y="1595125"/>
              <a:ext cx="7721575" cy="2314550"/>
            </a:xfrm>
            <a:custGeom>
              <a:avLst/>
              <a:gdLst/>
              <a:ahLst/>
              <a:cxnLst/>
              <a:rect l="l" t="t" r="r" b="b"/>
              <a:pathLst>
                <a:path w="308863" h="92582" extrusionOk="0">
                  <a:moveTo>
                    <a:pt x="0" y="92445"/>
                  </a:moveTo>
                  <a:lnTo>
                    <a:pt x="24529" y="34740"/>
                  </a:lnTo>
                  <a:lnTo>
                    <a:pt x="73382" y="80857"/>
                  </a:lnTo>
                  <a:lnTo>
                    <a:pt x="97740" y="23146"/>
                  </a:lnTo>
                  <a:lnTo>
                    <a:pt x="122133" y="46302"/>
                  </a:lnTo>
                  <a:lnTo>
                    <a:pt x="146543" y="0"/>
                  </a:lnTo>
                  <a:lnTo>
                    <a:pt x="195411" y="69356"/>
                  </a:lnTo>
                  <a:lnTo>
                    <a:pt x="219734" y="57794"/>
                  </a:lnTo>
                  <a:lnTo>
                    <a:pt x="244161" y="80952"/>
                  </a:lnTo>
                  <a:lnTo>
                    <a:pt x="268621" y="11652"/>
                  </a:lnTo>
                  <a:lnTo>
                    <a:pt x="293020" y="44"/>
                  </a:lnTo>
                  <a:lnTo>
                    <a:pt x="308863" y="92582"/>
                  </a:lnTo>
                </a:path>
              </a:pathLst>
            </a:custGeom>
            <a:noFill/>
            <a:ln w="19050" cap="flat" cmpd="sng">
              <a:solidFill>
                <a:schemeClr val="accent1"/>
              </a:solidFill>
              <a:prstDash val="solid"/>
              <a:round/>
              <a:headEnd type="none" w="med" len="med"/>
              <a:tailEnd type="none" w="med" len="med"/>
            </a:ln>
          </p:spPr>
          <p:txBody>
            <a:bodyPr/>
            <a:lstStyle/>
            <a:p>
              <a:endParaRPr lang="en-US"/>
            </a:p>
          </p:txBody>
        </p:sp>
        <p:sp>
          <p:nvSpPr>
            <p:cNvPr id="59" name="Google Shape;59;p15"/>
            <p:cNvSpPr/>
            <p:nvPr/>
          </p:nvSpPr>
          <p:spPr>
            <a:xfrm>
              <a:off x="1287538" y="2426363"/>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1897863" y="3003575"/>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2508163" y="358078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3118475" y="21377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3728788" y="2714950"/>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4339088" y="15599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4949400" y="2426363"/>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5559713" y="3292175"/>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6170025" y="30069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6780338" y="3580775"/>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7390650" y="18491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8006675" y="1559663"/>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15"/>
          <p:cNvGrpSpPr/>
          <p:nvPr/>
        </p:nvGrpSpPr>
        <p:grpSpPr>
          <a:xfrm>
            <a:off x="523250" y="2710597"/>
            <a:ext cx="8676168" cy="1981422"/>
            <a:chOff x="710288" y="2137750"/>
            <a:chExt cx="7723197" cy="1803050"/>
          </a:xfrm>
        </p:grpSpPr>
        <p:sp>
          <p:nvSpPr>
            <p:cNvPr id="72" name="Google Shape;72;p15"/>
            <p:cNvSpPr/>
            <p:nvPr/>
          </p:nvSpPr>
          <p:spPr>
            <a:xfrm>
              <a:off x="710288" y="2172905"/>
              <a:ext cx="7723197" cy="1739465"/>
            </a:xfrm>
            <a:custGeom>
              <a:avLst/>
              <a:gdLst/>
              <a:ahLst/>
              <a:cxnLst/>
              <a:rect l="l" t="t" r="r" b="b"/>
              <a:pathLst>
                <a:path w="214429" h="48295" extrusionOk="0">
                  <a:moveTo>
                    <a:pt x="0" y="48101"/>
                  </a:moveTo>
                  <a:lnTo>
                    <a:pt x="17026" y="32099"/>
                  </a:lnTo>
                  <a:lnTo>
                    <a:pt x="33957" y="40100"/>
                  </a:lnTo>
                  <a:lnTo>
                    <a:pt x="50912" y="8072"/>
                  </a:lnTo>
                  <a:lnTo>
                    <a:pt x="67890" y="48077"/>
                  </a:lnTo>
                  <a:lnTo>
                    <a:pt x="84797" y="24003"/>
                  </a:lnTo>
                  <a:lnTo>
                    <a:pt x="101751" y="32099"/>
                  </a:lnTo>
                  <a:lnTo>
                    <a:pt x="118658" y="24122"/>
                  </a:lnTo>
                  <a:lnTo>
                    <a:pt x="135613" y="8025"/>
                  </a:lnTo>
                  <a:lnTo>
                    <a:pt x="152591" y="0"/>
                  </a:lnTo>
                  <a:lnTo>
                    <a:pt x="169522" y="24098"/>
                  </a:lnTo>
                  <a:lnTo>
                    <a:pt x="186500" y="32194"/>
                  </a:lnTo>
                  <a:lnTo>
                    <a:pt x="203611" y="16042"/>
                  </a:lnTo>
                  <a:lnTo>
                    <a:pt x="214429" y="48295"/>
                  </a:lnTo>
                </a:path>
              </a:pathLst>
            </a:custGeom>
            <a:noFill/>
            <a:ln w="19050" cap="flat" cmpd="sng">
              <a:solidFill>
                <a:schemeClr val="accent3"/>
              </a:solidFill>
              <a:prstDash val="solid"/>
              <a:round/>
              <a:headEnd type="none" w="med" len="med"/>
              <a:tailEnd type="none" w="med" len="med"/>
            </a:ln>
          </p:spPr>
          <p:txBody>
            <a:bodyPr/>
            <a:lstStyle/>
            <a:p>
              <a:endParaRPr lang="en-US"/>
            </a:p>
          </p:txBody>
        </p:sp>
        <p:sp>
          <p:nvSpPr>
            <p:cNvPr id="73" name="Google Shape;73;p15"/>
            <p:cNvSpPr/>
            <p:nvPr/>
          </p:nvSpPr>
          <p:spPr>
            <a:xfrm>
              <a:off x="8000975" y="271858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7390663" y="32921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6780325" y="30035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6170038" y="2137750"/>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5559700" y="2426363"/>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4949413" y="300693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4339088" y="32921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3728775" y="30035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3118475" y="3869400"/>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2508163" y="2426363"/>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1897850" y="35807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1287538" y="329218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66F5EF39-499C-A7D0-69D6-5815A019903F}"/>
            </a:ext>
          </a:extLst>
        </p:cNvPr>
        <p:cNvGrpSpPr/>
        <p:nvPr/>
      </p:nvGrpSpPr>
      <p:grpSpPr>
        <a:xfrm>
          <a:off x="0" y="0"/>
          <a:ext cx="0" cy="0"/>
          <a:chOff x="0" y="0"/>
          <a:chExt cx="0" cy="0"/>
        </a:xfrm>
      </p:grpSpPr>
      <p:sp>
        <p:nvSpPr>
          <p:cNvPr id="89" name="Google Shape;89;p16">
            <a:extLst>
              <a:ext uri="{FF2B5EF4-FFF2-40B4-BE49-F238E27FC236}">
                <a16:creationId xmlns:a16="http://schemas.microsoft.com/office/drawing/2014/main" id="{B4F2A57B-23AE-607F-B9C3-C68256327EC3}"/>
              </a:ext>
            </a:extLst>
          </p:cNvPr>
          <p:cNvSpPr txBox="1">
            <a:spLocks noGrp="1"/>
          </p:cNvSpPr>
          <p:nvPr>
            <p:ph type="title"/>
          </p:nvPr>
        </p:nvSpPr>
        <p:spPr>
          <a:xfrm>
            <a:off x="470400" y="471055"/>
            <a:ext cx="8203200" cy="893618"/>
          </a:xfrm>
          <a:prstGeom prst="rect">
            <a:avLst/>
          </a:prstGeom>
        </p:spPr>
        <p:txBody>
          <a:bodyPr spcFirstLastPara="1" wrap="square" lIns="91425" tIns="91425" rIns="91425" bIns="91425" anchor="ctr" anchorCtr="0">
            <a:noAutofit/>
          </a:bodyPr>
          <a:lstStyle/>
          <a:p>
            <a:pPr algn="ctr"/>
            <a:r>
              <a:rPr lang="en-US" sz="3000"/>
              <a:t>Data Preprocessing</a:t>
            </a:r>
          </a:p>
        </p:txBody>
      </p:sp>
      <p:sp>
        <p:nvSpPr>
          <p:cNvPr id="4" name="TextBox 3">
            <a:extLst>
              <a:ext uri="{FF2B5EF4-FFF2-40B4-BE49-F238E27FC236}">
                <a16:creationId xmlns:a16="http://schemas.microsoft.com/office/drawing/2014/main" id="{CB2961BA-BFCD-E20B-B7CD-595934C4B0DD}"/>
              </a:ext>
            </a:extLst>
          </p:cNvPr>
          <p:cNvSpPr txBox="1"/>
          <p:nvPr/>
        </p:nvSpPr>
        <p:spPr>
          <a:xfrm>
            <a:off x="615772" y="1282089"/>
            <a:ext cx="8165569" cy="1754326"/>
          </a:xfrm>
          <a:prstGeom prst="rect">
            <a:avLst/>
          </a:prstGeom>
          <a:noFill/>
        </p:spPr>
        <p:txBody>
          <a:bodyPr wrap="square" lIns="91440" tIns="45720" rIns="91440" bIns="45720" anchor="t">
            <a:spAutoFit/>
          </a:bodyPr>
          <a:lstStyle/>
          <a:p>
            <a:r>
              <a:rPr lang="en" sz="1800">
                <a:solidFill>
                  <a:srgbClr val="434343"/>
                </a:solidFill>
                <a:latin typeface="Lato"/>
                <a:ea typeface="Roboto"/>
              </a:rPr>
              <a:t>For </a:t>
            </a:r>
            <a:r>
              <a:rPr lang="en" sz="1800" err="1">
                <a:solidFill>
                  <a:srgbClr val="434343"/>
                </a:solidFill>
                <a:latin typeface="Lato"/>
                <a:ea typeface="Roboto"/>
              </a:rPr>
              <a:t>categtorical</a:t>
            </a:r>
            <a:r>
              <a:rPr lang="en" sz="1800">
                <a:solidFill>
                  <a:srgbClr val="434343"/>
                </a:solidFill>
                <a:latin typeface="Lato"/>
                <a:ea typeface="Roboto"/>
              </a:rPr>
              <a:t> attributes</a:t>
            </a:r>
          </a:p>
          <a:p>
            <a:pPr marL="285750" indent="-285750">
              <a:buChar char="•"/>
            </a:pPr>
            <a:r>
              <a:rPr lang="en" sz="1800">
                <a:solidFill>
                  <a:srgbClr val="434343"/>
                </a:solidFill>
                <a:latin typeface="Lato"/>
                <a:ea typeface="Roboto"/>
                <a:sym typeface="Roboto"/>
              </a:rPr>
              <a:t>Combine string values having same meanings but different representations into one.</a:t>
            </a:r>
            <a:endParaRPr lang="en-US" sz="1800">
              <a:solidFill>
                <a:srgbClr val="434343"/>
              </a:solidFill>
              <a:latin typeface="Lato"/>
              <a:ea typeface="Roboto"/>
            </a:endParaRPr>
          </a:p>
          <a:p>
            <a:pPr marL="285750" indent="-285750">
              <a:buChar char="•"/>
            </a:pPr>
            <a:r>
              <a:rPr lang="en" sz="1800">
                <a:solidFill>
                  <a:srgbClr val="434343"/>
                </a:solidFill>
                <a:latin typeface="Lato"/>
                <a:ea typeface="Roboto"/>
                <a:sym typeface="Roboto"/>
              </a:rPr>
              <a:t>Substitute "other" for values with small number of instances.</a:t>
            </a:r>
            <a:endParaRPr lang="en-US" sz="1800">
              <a:solidFill>
                <a:srgbClr val="434343"/>
              </a:solidFill>
              <a:latin typeface="Lato"/>
              <a:ea typeface="Roboto"/>
            </a:endParaRPr>
          </a:p>
          <a:p>
            <a:endParaRPr lang="en" sz="1800">
              <a:solidFill>
                <a:srgbClr val="434343"/>
              </a:solidFill>
              <a:latin typeface="Lato"/>
              <a:ea typeface="Roboto"/>
            </a:endParaRPr>
          </a:p>
          <a:p>
            <a:r>
              <a:rPr lang="en" sz="1800">
                <a:solidFill>
                  <a:srgbClr val="434343"/>
                </a:solidFill>
                <a:latin typeface="Lato"/>
                <a:ea typeface="Roboto"/>
                <a:sym typeface="Roboto"/>
              </a:rPr>
              <a:t>Split "</a:t>
            </a:r>
            <a:r>
              <a:rPr lang="en" sz="1800" err="1">
                <a:solidFill>
                  <a:srgbClr val="434343"/>
                </a:solidFill>
                <a:latin typeface="Lato"/>
                <a:ea typeface="Roboto"/>
                <a:sym typeface="Roboto"/>
              </a:rPr>
              <a:t>screen_resolution</a:t>
            </a:r>
            <a:r>
              <a:rPr lang="en" sz="1800">
                <a:solidFill>
                  <a:srgbClr val="434343"/>
                </a:solidFill>
                <a:latin typeface="Lato"/>
                <a:ea typeface="Roboto"/>
                <a:sym typeface="Roboto"/>
              </a:rPr>
              <a:t>" into:</a:t>
            </a:r>
            <a:endParaRPr lang="en-US" sz="1800">
              <a:solidFill>
                <a:srgbClr val="434343"/>
              </a:solidFill>
              <a:latin typeface="Lato"/>
              <a:ea typeface="Roboto"/>
            </a:endParaRPr>
          </a:p>
        </p:txBody>
      </p:sp>
      <p:sp>
        <p:nvSpPr>
          <p:cNvPr id="3" name="Hộp Văn bản 2">
            <a:extLst>
              <a:ext uri="{FF2B5EF4-FFF2-40B4-BE49-F238E27FC236}">
                <a16:creationId xmlns:a16="http://schemas.microsoft.com/office/drawing/2014/main" id="{7E1AD6A8-855B-47D4-42E2-4021DA046FD5}"/>
              </a:ext>
            </a:extLst>
          </p:cNvPr>
          <p:cNvSpPr txBox="1"/>
          <p:nvPr/>
        </p:nvSpPr>
        <p:spPr>
          <a:xfrm>
            <a:off x="1056589" y="2980765"/>
            <a:ext cx="7037031" cy="8388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lvl="8" indent="-285750">
              <a:buFont typeface="Calibri"/>
              <a:buChar char="-"/>
            </a:pPr>
            <a:r>
              <a:rPr lang="en-US" sz="1600">
                <a:solidFill>
                  <a:srgbClr val="434343"/>
                </a:solidFill>
                <a:latin typeface="Lato"/>
              </a:rPr>
              <a:t>Pixel per Inch(PPI): Number of diagonal pixels over screen size​</a:t>
            </a:r>
            <a:endParaRPr lang="vi-VN"/>
          </a:p>
          <a:p>
            <a:pPr marL="285750" lvl="1" indent="-285750">
              <a:buFont typeface="Calibri"/>
              <a:buChar char="-"/>
            </a:pPr>
            <a:r>
              <a:rPr lang="en-US" sz="1600">
                <a:solidFill>
                  <a:srgbClr val="434343"/>
                </a:solidFill>
                <a:latin typeface="Lato"/>
              </a:rPr>
              <a:t>Screen Resolution: Product of width pixels and height pixels(Total pixels)     </a:t>
            </a:r>
          </a:p>
        </p:txBody>
      </p:sp>
      <p:pic>
        <p:nvPicPr>
          <p:cNvPr id="6" name="Picture 5">
            <a:extLst>
              <a:ext uri="{FF2B5EF4-FFF2-40B4-BE49-F238E27FC236}">
                <a16:creationId xmlns:a16="http://schemas.microsoft.com/office/drawing/2014/main" id="{7C0A24FE-821C-8D9C-8823-8D7983C6C837}"/>
              </a:ext>
            </a:extLst>
          </p:cNvPr>
          <p:cNvPicPr>
            <a:picLocks noChangeAspect="1"/>
          </p:cNvPicPr>
          <p:nvPr/>
        </p:nvPicPr>
        <p:blipFill>
          <a:blip r:embed="rId3"/>
          <a:stretch>
            <a:fillRect/>
          </a:stretch>
        </p:blipFill>
        <p:spPr>
          <a:xfrm>
            <a:off x="2523005" y="3750608"/>
            <a:ext cx="3686175" cy="676275"/>
          </a:xfrm>
          <a:prstGeom prst="rect">
            <a:avLst/>
          </a:prstGeom>
        </p:spPr>
      </p:pic>
    </p:spTree>
    <p:extLst>
      <p:ext uri="{BB962C8B-B14F-4D97-AF65-F5344CB8AC3E}">
        <p14:creationId xmlns:p14="http://schemas.microsoft.com/office/powerpoint/2010/main" val="565578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9A75314D-C84B-EACE-309C-4269FED6B8F7}"/>
            </a:ext>
          </a:extLst>
        </p:cNvPr>
        <p:cNvGrpSpPr/>
        <p:nvPr/>
      </p:nvGrpSpPr>
      <p:grpSpPr>
        <a:xfrm>
          <a:off x="0" y="0"/>
          <a:ext cx="0" cy="0"/>
          <a:chOff x="0" y="0"/>
          <a:chExt cx="0" cy="0"/>
        </a:xfrm>
      </p:grpSpPr>
      <p:sp>
        <p:nvSpPr>
          <p:cNvPr id="89" name="Google Shape;89;p16">
            <a:extLst>
              <a:ext uri="{FF2B5EF4-FFF2-40B4-BE49-F238E27FC236}">
                <a16:creationId xmlns:a16="http://schemas.microsoft.com/office/drawing/2014/main" id="{D5C6193D-DAAA-6F75-2965-1AF7E6EA1624}"/>
              </a:ext>
            </a:extLst>
          </p:cNvPr>
          <p:cNvSpPr txBox="1">
            <a:spLocks noGrp="1"/>
          </p:cNvSpPr>
          <p:nvPr>
            <p:ph type="title"/>
          </p:nvPr>
        </p:nvSpPr>
        <p:spPr>
          <a:xfrm>
            <a:off x="470400" y="79616"/>
            <a:ext cx="8203200" cy="893618"/>
          </a:xfrm>
          <a:prstGeom prst="rect">
            <a:avLst/>
          </a:prstGeom>
        </p:spPr>
        <p:txBody>
          <a:bodyPr spcFirstLastPara="1" wrap="square" lIns="91425" tIns="91425" rIns="91425" bIns="91425" anchor="ctr" anchorCtr="0">
            <a:noAutofit/>
          </a:bodyPr>
          <a:lstStyle/>
          <a:p>
            <a:pPr algn="ctr"/>
            <a:r>
              <a:rPr lang="en-US"/>
              <a:t>Data Preprocessing</a:t>
            </a:r>
          </a:p>
        </p:txBody>
      </p:sp>
      <p:pic>
        <p:nvPicPr>
          <p:cNvPr id="3" name="Picture 2">
            <a:extLst>
              <a:ext uri="{FF2B5EF4-FFF2-40B4-BE49-F238E27FC236}">
                <a16:creationId xmlns:a16="http://schemas.microsoft.com/office/drawing/2014/main" id="{0B245598-796D-7827-4BD0-57B07F9CECBE}"/>
              </a:ext>
            </a:extLst>
          </p:cNvPr>
          <p:cNvPicPr>
            <a:picLocks noChangeAspect="1"/>
          </p:cNvPicPr>
          <p:nvPr/>
        </p:nvPicPr>
        <p:blipFill>
          <a:blip r:embed="rId3"/>
          <a:stretch>
            <a:fillRect/>
          </a:stretch>
        </p:blipFill>
        <p:spPr>
          <a:xfrm>
            <a:off x="1640127" y="1241581"/>
            <a:ext cx="5871574" cy="1384249"/>
          </a:xfrm>
          <a:prstGeom prst="rect">
            <a:avLst/>
          </a:prstGeom>
        </p:spPr>
      </p:pic>
      <p:pic>
        <p:nvPicPr>
          <p:cNvPr id="5" name="Picture 4">
            <a:extLst>
              <a:ext uri="{FF2B5EF4-FFF2-40B4-BE49-F238E27FC236}">
                <a16:creationId xmlns:a16="http://schemas.microsoft.com/office/drawing/2014/main" id="{B26365BB-BD97-FD62-431A-10A973F0592A}"/>
              </a:ext>
            </a:extLst>
          </p:cNvPr>
          <p:cNvPicPr>
            <a:picLocks noChangeAspect="1"/>
          </p:cNvPicPr>
          <p:nvPr/>
        </p:nvPicPr>
        <p:blipFill>
          <a:blip r:embed="rId4"/>
          <a:stretch>
            <a:fillRect/>
          </a:stretch>
        </p:blipFill>
        <p:spPr>
          <a:xfrm>
            <a:off x="1640127" y="3274070"/>
            <a:ext cx="5871574" cy="1374572"/>
          </a:xfrm>
          <a:prstGeom prst="rect">
            <a:avLst/>
          </a:prstGeom>
        </p:spPr>
      </p:pic>
      <p:sp>
        <p:nvSpPr>
          <p:cNvPr id="6" name="TextBox 5">
            <a:extLst>
              <a:ext uri="{FF2B5EF4-FFF2-40B4-BE49-F238E27FC236}">
                <a16:creationId xmlns:a16="http://schemas.microsoft.com/office/drawing/2014/main" id="{15277D03-78EE-9C39-4E12-BEF2257AC92A}"/>
              </a:ext>
            </a:extLst>
          </p:cNvPr>
          <p:cNvSpPr txBox="1"/>
          <p:nvPr/>
        </p:nvSpPr>
        <p:spPr>
          <a:xfrm>
            <a:off x="3203200" y="807809"/>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latin typeface="Roboto Medium"/>
              </a:rPr>
              <a:t>Raw Data(5559 instances)</a:t>
            </a:r>
            <a:endParaRPr lang="en-US" sz="1600"/>
          </a:p>
        </p:txBody>
      </p:sp>
      <p:sp>
        <p:nvSpPr>
          <p:cNvPr id="7" name="TextBox 6">
            <a:extLst>
              <a:ext uri="{FF2B5EF4-FFF2-40B4-BE49-F238E27FC236}">
                <a16:creationId xmlns:a16="http://schemas.microsoft.com/office/drawing/2014/main" id="{9DE38805-DEB8-9FA1-9E5F-BD12CF269AD2}"/>
              </a:ext>
            </a:extLst>
          </p:cNvPr>
          <p:cNvSpPr txBox="1"/>
          <p:nvPr/>
        </p:nvSpPr>
        <p:spPr>
          <a:xfrm>
            <a:off x="2661168" y="2795696"/>
            <a:ext cx="382448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latin typeface="Roboto Medium"/>
              </a:rPr>
              <a:t>Preprocessed Data(2435 instances)</a:t>
            </a:r>
          </a:p>
        </p:txBody>
      </p:sp>
    </p:spTree>
    <p:extLst>
      <p:ext uri="{BB962C8B-B14F-4D97-AF65-F5344CB8AC3E}">
        <p14:creationId xmlns:p14="http://schemas.microsoft.com/office/powerpoint/2010/main" val="898248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470400" y="471055"/>
            <a:ext cx="8203200" cy="893618"/>
          </a:xfrm>
          <a:prstGeom prst="rect">
            <a:avLst/>
          </a:prstGeom>
        </p:spPr>
        <p:txBody>
          <a:bodyPr spcFirstLastPara="1" wrap="square" lIns="91425" tIns="91425" rIns="91425" bIns="91425" anchor="ctr" anchorCtr="0">
            <a:noAutofit/>
          </a:bodyPr>
          <a:lstStyle/>
          <a:p>
            <a:pPr algn="ctr"/>
            <a:r>
              <a:rPr lang="en-US" err="1"/>
              <a:t>Exploratary</a:t>
            </a:r>
            <a:r>
              <a:rPr lang="en-US"/>
              <a:t> Data Analysis</a:t>
            </a:r>
          </a:p>
        </p:txBody>
      </p:sp>
      <p:sp>
        <p:nvSpPr>
          <p:cNvPr id="4" name="Google Shape;102;p16">
            <a:extLst>
              <a:ext uri="{FF2B5EF4-FFF2-40B4-BE49-F238E27FC236}">
                <a16:creationId xmlns:a16="http://schemas.microsoft.com/office/drawing/2014/main" id="{7D2EDC4E-2620-638B-2388-5DE8AC32081E}"/>
              </a:ext>
            </a:extLst>
          </p:cNvPr>
          <p:cNvSpPr txBox="1"/>
          <p:nvPr/>
        </p:nvSpPr>
        <p:spPr>
          <a:xfrm>
            <a:off x="774628" y="1925414"/>
            <a:ext cx="8115933" cy="1398618"/>
          </a:xfrm>
          <a:prstGeom prst="rect">
            <a:avLst/>
          </a:prstGeom>
          <a:noFill/>
          <a:ln>
            <a:noFill/>
          </a:ln>
        </p:spPr>
        <p:txBody>
          <a:bodyPr spcFirstLastPara="1" wrap="square" lIns="91425" tIns="91425" rIns="91425" bIns="91425" anchor="ctr" anchorCtr="0">
            <a:noAutofit/>
          </a:bodyPr>
          <a:lstStyle/>
          <a:p>
            <a:pPr>
              <a:lnSpc>
                <a:spcPct val="200000"/>
              </a:lnSpc>
            </a:pPr>
            <a:r>
              <a:rPr lang="en" sz="1800" b="1">
                <a:solidFill>
                  <a:srgbClr val="434343"/>
                </a:solidFill>
                <a:latin typeface="Lato"/>
                <a:ea typeface="Roboto"/>
                <a:cs typeface="Roboto"/>
              </a:rPr>
              <a:t>Use box plot and scatter plot to visualize and detect outliers.</a:t>
            </a:r>
            <a:endParaRPr lang="en-US" sz="1800">
              <a:latin typeface="Lato"/>
            </a:endParaRPr>
          </a:p>
          <a:p>
            <a:pPr>
              <a:lnSpc>
                <a:spcPct val="200000"/>
              </a:lnSpc>
            </a:pPr>
            <a:r>
              <a:rPr lang="en" sz="1800" b="1">
                <a:solidFill>
                  <a:srgbClr val="434343"/>
                </a:solidFill>
                <a:latin typeface="Lato"/>
                <a:ea typeface="Roboto"/>
                <a:cs typeface="Roboto"/>
              </a:rPr>
              <a:t>Values that not belong to (mean-3*std,mean+3*std) are probably outliers.</a:t>
            </a:r>
          </a:p>
        </p:txBody>
      </p:sp>
      <p:sp>
        <p:nvSpPr>
          <p:cNvPr id="5" name="Google Shape;91;p16">
            <a:extLst>
              <a:ext uri="{FF2B5EF4-FFF2-40B4-BE49-F238E27FC236}">
                <a16:creationId xmlns:a16="http://schemas.microsoft.com/office/drawing/2014/main" id="{236112B5-F5AA-8498-B6F0-55187E1214FE}"/>
              </a:ext>
            </a:extLst>
          </p:cNvPr>
          <p:cNvSpPr/>
          <p:nvPr/>
        </p:nvSpPr>
        <p:spPr>
          <a:xfrm>
            <a:off x="-274548" y="1014492"/>
            <a:ext cx="2707691" cy="443344"/>
          </a:xfrm>
          <a:prstGeom prst="roundRect">
            <a:avLst>
              <a:gd name="adj"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r">
              <a:buClr>
                <a:schemeClr val="dk1"/>
              </a:buClr>
              <a:buSzPts val="1100"/>
            </a:pPr>
            <a:r>
              <a:rPr lang="en" sz="1500">
                <a:solidFill>
                  <a:schemeClr val="lt1"/>
                </a:solidFill>
                <a:latin typeface="Fira Sans Extra Condensed Medium"/>
              </a:rPr>
              <a:t>Outlier Detection and Removal</a:t>
            </a:r>
          </a:p>
        </p:txBody>
      </p:sp>
    </p:spTree>
    <p:extLst>
      <p:ext uri="{BB962C8B-B14F-4D97-AF65-F5344CB8AC3E}">
        <p14:creationId xmlns:p14="http://schemas.microsoft.com/office/powerpoint/2010/main" val="1867203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613CC04D-AEB3-6450-537F-D74CBB55D047}"/>
            </a:ext>
          </a:extLst>
        </p:cNvPr>
        <p:cNvGrpSpPr/>
        <p:nvPr/>
      </p:nvGrpSpPr>
      <p:grpSpPr>
        <a:xfrm>
          <a:off x="0" y="0"/>
          <a:ext cx="0" cy="0"/>
          <a:chOff x="0" y="0"/>
          <a:chExt cx="0" cy="0"/>
        </a:xfrm>
      </p:grpSpPr>
      <p:sp>
        <p:nvSpPr>
          <p:cNvPr id="89" name="Google Shape;89;p16">
            <a:extLst>
              <a:ext uri="{FF2B5EF4-FFF2-40B4-BE49-F238E27FC236}">
                <a16:creationId xmlns:a16="http://schemas.microsoft.com/office/drawing/2014/main" id="{13DC1F08-2050-3723-17A3-12D386A061CE}"/>
              </a:ext>
            </a:extLst>
          </p:cNvPr>
          <p:cNvSpPr txBox="1">
            <a:spLocks noGrp="1"/>
          </p:cNvSpPr>
          <p:nvPr>
            <p:ph type="title"/>
          </p:nvPr>
        </p:nvSpPr>
        <p:spPr>
          <a:xfrm>
            <a:off x="509544" y="95274"/>
            <a:ext cx="8203200" cy="893618"/>
          </a:xfrm>
          <a:prstGeom prst="rect">
            <a:avLst/>
          </a:prstGeom>
        </p:spPr>
        <p:txBody>
          <a:bodyPr spcFirstLastPara="1" wrap="square" lIns="91425" tIns="91425" rIns="91425" bIns="91425" anchor="ctr" anchorCtr="0">
            <a:noAutofit/>
          </a:bodyPr>
          <a:lstStyle/>
          <a:p>
            <a:pPr algn="ctr"/>
            <a:r>
              <a:rPr lang="en-US" err="1"/>
              <a:t>Exploratary</a:t>
            </a:r>
            <a:r>
              <a:rPr lang="en-US"/>
              <a:t> Data Analysis</a:t>
            </a:r>
          </a:p>
        </p:txBody>
      </p:sp>
      <p:pic>
        <p:nvPicPr>
          <p:cNvPr id="5" name="Picture 4">
            <a:extLst>
              <a:ext uri="{FF2B5EF4-FFF2-40B4-BE49-F238E27FC236}">
                <a16:creationId xmlns:a16="http://schemas.microsoft.com/office/drawing/2014/main" id="{6E38A5B9-7D74-8AC9-23F5-640601B45E13}"/>
              </a:ext>
            </a:extLst>
          </p:cNvPr>
          <p:cNvPicPr>
            <a:picLocks noChangeAspect="1"/>
          </p:cNvPicPr>
          <p:nvPr/>
        </p:nvPicPr>
        <p:blipFill>
          <a:blip r:embed="rId3"/>
          <a:stretch>
            <a:fillRect/>
          </a:stretch>
        </p:blipFill>
        <p:spPr>
          <a:xfrm>
            <a:off x="1687100" y="1726187"/>
            <a:ext cx="5769801" cy="2419201"/>
          </a:xfrm>
          <a:prstGeom prst="rect">
            <a:avLst/>
          </a:prstGeom>
        </p:spPr>
      </p:pic>
      <p:sp>
        <p:nvSpPr>
          <p:cNvPr id="4" name="Google Shape;91;p16">
            <a:extLst>
              <a:ext uri="{FF2B5EF4-FFF2-40B4-BE49-F238E27FC236}">
                <a16:creationId xmlns:a16="http://schemas.microsoft.com/office/drawing/2014/main" id="{70BD0C3B-682A-2123-4604-04D0B17DB4BB}"/>
              </a:ext>
            </a:extLst>
          </p:cNvPr>
          <p:cNvSpPr/>
          <p:nvPr/>
        </p:nvSpPr>
        <p:spPr>
          <a:xfrm>
            <a:off x="-274548" y="1014492"/>
            <a:ext cx="2707691" cy="443344"/>
          </a:xfrm>
          <a:prstGeom prst="roundRect">
            <a:avLst>
              <a:gd name="adj"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r">
              <a:buClr>
                <a:schemeClr val="dk1"/>
              </a:buClr>
              <a:buSzPts val="1100"/>
            </a:pPr>
            <a:r>
              <a:rPr lang="en" sz="1500">
                <a:solidFill>
                  <a:schemeClr val="lt1"/>
                </a:solidFill>
                <a:latin typeface="Fira Sans Extra Condensed Medium"/>
              </a:rPr>
              <a:t>Outlier Detection and Removal</a:t>
            </a:r>
          </a:p>
        </p:txBody>
      </p:sp>
    </p:spTree>
    <p:extLst>
      <p:ext uri="{BB962C8B-B14F-4D97-AF65-F5344CB8AC3E}">
        <p14:creationId xmlns:p14="http://schemas.microsoft.com/office/powerpoint/2010/main" val="15050765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307AFDDE-7439-4EA0-66AE-637D9468FBBA}"/>
            </a:ext>
          </a:extLst>
        </p:cNvPr>
        <p:cNvGrpSpPr/>
        <p:nvPr/>
      </p:nvGrpSpPr>
      <p:grpSpPr>
        <a:xfrm>
          <a:off x="0" y="0"/>
          <a:ext cx="0" cy="0"/>
          <a:chOff x="0" y="0"/>
          <a:chExt cx="0" cy="0"/>
        </a:xfrm>
      </p:grpSpPr>
      <p:sp>
        <p:nvSpPr>
          <p:cNvPr id="89" name="Google Shape;89;p16">
            <a:extLst>
              <a:ext uri="{FF2B5EF4-FFF2-40B4-BE49-F238E27FC236}">
                <a16:creationId xmlns:a16="http://schemas.microsoft.com/office/drawing/2014/main" id="{5D2DAAAF-1990-22D6-4F9A-D9FF982753AA}"/>
              </a:ext>
            </a:extLst>
          </p:cNvPr>
          <p:cNvSpPr txBox="1">
            <a:spLocks noGrp="1"/>
          </p:cNvSpPr>
          <p:nvPr>
            <p:ph type="title"/>
          </p:nvPr>
        </p:nvSpPr>
        <p:spPr>
          <a:xfrm>
            <a:off x="470400" y="87445"/>
            <a:ext cx="8203200" cy="893618"/>
          </a:xfrm>
          <a:prstGeom prst="rect">
            <a:avLst/>
          </a:prstGeom>
        </p:spPr>
        <p:txBody>
          <a:bodyPr spcFirstLastPara="1" wrap="square" lIns="91425" tIns="91425" rIns="91425" bIns="91425" anchor="ctr" anchorCtr="0">
            <a:noAutofit/>
          </a:bodyPr>
          <a:lstStyle/>
          <a:p>
            <a:pPr algn="ctr"/>
            <a:r>
              <a:rPr lang="en-US" err="1"/>
              <a:t>Exploratary</a:t>
            </a:r>
            <a:r>
              <a:rPr lang="en-US"/>
              <a:t> Data Analysis</a:t>
            </a:r>
          </a:p>
        </p:txBody>
      </p:sp>
      <p:pic>
        <p:nvPicPr>
          <p:cNvPr id="2" name="Picture 1">
            <a:extLst>
              <a:ext uri="{FF2B5EF4-FFF2-40B4-BE49-F238E27FC236}">
                <a16:creationId xmlns:a16="http://schemas.microsoft.com/office/drawing/2014/main" id="{61E14C1E-361B-1C9E-15AE-A0E26E5A3748}"/>
              </a:ext>
            </a:extLst>
          </p:cNvPr>
          <p:cNvPicPr>
            <a:picLocks noChangeAspect="1"/>
          </p:cNvPicPr>
          <p:nvPr/>
        </p:nvPicPr>
        <p:blipFill>
          <a:blip r:embed="rId3"/>
          <a:stretch>
            <a:fillRect/>
          </a:stretch>
        </p:blipFill>
        <p:spPr>
          <a:xfrm>
            <a:off x="1846626" y="1653501"/>
            <a:ext cx="5440993" cy="2301527"/>
          </a:xfrm>
          <a:prstGeom prst="rect">
            <a:avLst/>
          </a:prstGeom>
        </p:spPr>
      </p:pic>
      <p:sp>
        <p:nvSpPr>
          <p:cNvPr id="4" name="Google Shape;91;p16">
            <a:extLst>
              <a:ext uri="{FF2B5EF4-FFF2-40B4-BE49-F238E27FC236}">
                <a16:creationId xmlns:a16="http://schemas.microsoft.com/office/drawing/2014/main" id="{4A0E2658-66D0-4AF6-AA55-6D1580442B32}"/>
              </a:ext>
            </a:extLst>
          </p:cNvPr>
          <p:cNvSpPr/>
          <p:nvPr/>
        </p:nvSpPr>
        <p:spPr>
          <a:xfrm>
            <a:off x="-263182" y="986820"/>
            <a:ext cx="2707691" cy="443344"/>
          </a:xfrm>
          <a:prstGeom prst="roundRect">
            <a:avLst>
              <a:gd name="adj"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r">
              <a:buClr>
                <a:schemeClr val="dk1"/>
              </a:buClr>
              <a:buSzPts val="1100"/>
            </a:pPr>
            <a:r>
              <a:rPr lang="en" sz="1500">
                <a:solidFill>
                  <a:schemeClr val="lt1"/>
                </a:solidFill>
                <a:latin typeface="Fira Sans Extra Condensed Medium"/>
              </a:rPr>
              <a:t>Outlier Detection and Removal</a:t>
            </a:r>
          </a:p>
        </p:txBody>
      </p:sp>
    </p:spTree>
    <p:extLst>
      <p:ext uri="{BB962C8B-B14F-4D97-AF65-F5344CB8AC3E}">
        <p14:creationId xmlns:p14="http://schemas.microsoft.com/office/powerpoint/2010/main" val="668122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D086B6EF-EFA4-2945-165D-1AFB6430E25D}"/>
            </a:ext>
          </a:extLst>
        </p:cNvPr>
        <p:cNvGrpSpPr/>
        <p:nvPr/>
      </p:nvGrpSpPr>
      <p:grpSpPr>
        <a:xfrm>
          <a:off x="0" y="0"/>
          <a:ext cx="0" cy="0"/>
          <a:chOff x="0" y="0"/>
          <a:chExt cx="0" cy="0"/>
        </a:xfrm>
      </p:grpSpPr>
      <p:sp>
        <p:nvSpPr>
          <p:cNvPr id="89" name="Google Shape;89;p16">
            <a:extLst>
              <a:ext uri="{FF2B5EF4-FFF2-40B4-BE49-F238E27FC236}">
                <a16:creationId xmlns:a16="http://schemas.microsoft.com/office/drawing/2014/main" id="{8B827797-64BB-DAE5-CFE9-CB833E89D41B}"/>
              </a:ext>
            </a:extLst>
          </p:cNvPr>
          <p:cNvSpPr txBox="1">
            <a:spLocks noGrp="1"/>
          </p:cNvSpPr>
          <p:nvPr>
            <p:ph type="title"/>
          </p:nvPr>
        </p:nvSpPr>
        <p:spPr>
          <a:xfrm>
            <a:off x="470400" y="71788"/>
            <a:ext cx="8203200" cy="893618"/>
          </a:xfrm>
          <a:prstGeom prst="rect">
            <a:avLst/>
          </a:prstGeom>
        </p:spPr>
        <p:txBody>
          <a:bodyPr spcFirstLastPara="1" wrap="square" lIns="91425" tIns="91425" rIns="91425" bIns="91425" anchor="ctr" anchorCtr="0">
            <a:noAutofit/>
          </a:bodyPr>
          <a:lstStyle/>
          <a:p>
            <a:pPr algn="ctr"/>
            <a:r>
              <a:rPr lang="en-US" err="1"/>
              <a:t>Exploratary</a:t>
            </a:r>
            <a:r>
              <a:rPr lang="en-US"/>
              <a:t> Data Analysis</a:t>
            </a:r>
          </a:p>
        </p:txBody>
      </p:sp>
      <p:pic>
        <p:nvPicPr>
          <p:cNvPr id="2" name="Picture 1">
            <a:extLst>
              <a:ext uri="{FF2B5EF4-FFF2-40B4-BE49-F238E27FC236}">
                <a16:creationId xmlns:a16="http://schemas.microsoft.com/office/drawing/2014/main" id="{C8B1BC9E-421E-91FD-6C0F-B427E71C8579}"/>
              </a:ext>
            </a:extLst>
          </p:cNvPr>
          <p:cNvPicPr>
            <a:picLocks noChangeAspect="1"/>
          </p:cNvPicPr>
          <p:nvPr/>
        </p:nvPicPr>
        <p:blipFill>
          <a:blip r:embed="rId3"/>
          <a:stretch>
            <a:fillRect/>
          </a:stretch>
        </p:blipFill>
        <p:spPr>
          <a:xfrm>
            <a:off x="1605801" y="1592135"/>
            <a:ext cx="6020321" cy="2528803"/>
          </a:xfrm>
          <a:prstGeom prst="rect">
            <a:avLst/>
          </a:prstGeom>
        </p:spPr>
      </p:pic>
      <p:sp>
        <p:nvSpPr>
          <p:cNvPr id="5" name="Google Shape;91;p16">
            <a:extLst>
              <a:ext uri="{FF2B5EF4-FFF2-40B4-BE49-F238E27FC236}">
                <a16:creationId xmlns:a16="http://schemas.microsoft.com/office/drawing/2014/main" id="{92DD3B0A-B26B-A6F2-F6B0-7203D37C2D18}"/>
              </a:ext>
            </a:extLst>
          </p:cNvPr>
          <p:cNvSpPr/>
          <p:nvPr/>
        </p:nvSpPr>
        <p:spPr>
          <a:xfrm>
            <a:off x="-274548" y="1014492"/>
            <a:ext cx="2707691" cy="443344"/>
          </a:xfrm>
          <a:prstGeom prst="roundRect">
            <a:avLst>
              <a:gd name="adj"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r">
              <a:buClr>
                <a:schemeClr val="dk1"/>
              </a:buClr>
              <a:buSzPts val="1100"/>
            </a:pPr>
            <a:r>
              <a:rPr lang="en" sz="1500">
                <a:solidFill>
                  <a:schemeClr val="lt1"/>
                </a:solidFill>
                <a:latin typeface="Fira Sans Extra Condensed Medium"/>
              </a:rPr>
              <a:t>Outlier Detection and Removal</a:t>
            </a:r>
          </a:p>
        </p:txBody>
      </p:sp>
    </p:spTree>
    <p:extLst>
      <p:ext uri="{BB962C8B-B14F-4D97-AF65-F5344CB8AC3E}">
        <p14:creationId xmlns:p14="http://schemas.microsoft.com/office/powerpoint/2010/main" val="2589068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88A9A61F-DF12-FB85-CF2F-25FDA879705F}"/>
            </a:ext>
          </a:extLst>
        </p:cNvPr>
        <p:cNvGrpSpPr/>
        <p:nvPr/>
      </p:nvGrpSpPr>
      <p:grpSpPr>
        <a:xfrm>
          <a:off x="0" y="0"/>
          <a:ext cx="0" cy="0"/>
          <a:chOff x="0" y="0"/>
          <a:chExt cx="0" cy="0"/>
        </a:xfrm>
      </p:grpSpPr>
      <p:sp>
        <p:nvSpPr>
          <p:cNvPr id="89" name="Google Shape;89;p16">
            <a:extLst>
              <a:ext uri="{FF2B5EF4-FFF2-40B4-BE49-F238E27FC236}">
                <a16:creationId xmlns:a16="http://schemas.microsoft.com/office/drawing/2014/main" id="{EB6E8E8E-6DDD-4947-CD4E-0CAC8695EE59}"/>
              </a:ext>
            </a:extLst>
          </p:cNvPr>
          <p:cNvSpPr txBox="1">
            <a:spLocks noGrp="1"/>
          </p:cNvSpPr>
          <p:nvPr>
            <p:ph type="title"/>
          </p:nvPr>
        </p:nvSpPr>
        <p:spPr>
          <a:xfrm>
            <a:off x="470400" y="71788"/>
            <a:ext cx="8203200" cy="893618"/>
          </a:xfrm>
          <a:prstGeom prst="rect">
            <a:avLst/>
          </a:prstGeom>
        </p:spPr>
        <p:txBody>
          <a:bodyPr spcFirstLastPara="1" wrap="square" lIns="91425" tIns="91425" rIns="91425" bIns="91425" anchor="ctr" anchorCtr="0">
            <a:noAutofit/>
          </a:bodyPr>
          <a:lstStyle/>
          <a:p>
            <a:pPr algn="ctr"/>
            <a:r>
              <a:rPr lang="en-US" err="1"/>
              <a:t>Exploratary</a:t>
            </a:r>
            <a:r>
              <a:rPr lang="en-US"/>
              <a:t> Data Analysis</a:t>
            </a:r>
          </a:p>
        </p:txBody>
      </p:sp>
      <p:pic>
        <p:nvPicPr>
          <p:cNvPr id="2" name="Picture 1">
            <a:extLst>
              <a:ext uri="{FF2B5EF4-FFF2-40B4-BE49-F238E27FC236}">
                <a16:creationId xmlns:a16="http://schemas.microsoft.com/office/drawing/2014/main" id="{64C98AA3-45C2-F32F-36F7-3715470EFBE2}"/>
              </a:ext>
            </a:extLst>
          </p:cNvPr>
          <p:cNvPicPr>
            <a:picLocks noChangeAspect="1"/>
          </p:cNvPicPr>
          <p:nvPr/>
        </p:nvPicPr>
        <p:blipFill>
          <a:blip r:embed="rId3"/>
          <a:stretch>
            <a:fillRect/>
          </a:stretch>
        </p:blipFill>
        <p:spPr>
          <a:xfrm>
            <a:off x="1698843" y="1593098"/>
            <a:ext cx="5746315" cy="2411372"/>
          </a:xfrm>
          <a:prstGeom prst="rect">
            <a:avLst/>
          </a:prstGeom>
        </p:spPr>
      </p:pic>
      <p:sp>
        <p:nvSpPr>
          <p:cNvPr id="5" name="Google Shape;91;p16">
            <a:extLst>
              <a:ext uri="{FF2B5EF4-FFF2-40B4-BE49-F238E27FC236}">
                <a16:creationId xmlns:a16="http://schemas.microsoft.com/office/drawing/2014/main" id="{F607CB8D-66EA-B796-DAB7-7BFF47CAB09F}"/>
              </a:ext>
            </a:extLst>
          </p:cNvPr>
          <p:cNvSpPr/>
          <p:nvPr/>
        </p:nvSpPr>
        <p:spPr>
          <a:xfrm>
            <a:off x="-274548" y="1014492"/>
            <a:ext cx="2707691" cy="443344"/>
          </a:xfrm>
          <a:prstGeom prst="roundRect">
            <a:avLst>
              <a:gd name="adj"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r">
              <a:buClr>
                <a:schemeClr val="dk1"/>
              </a:buClr>
              <a:buSzPts val="1100"/>
            </a:pPr>
            <a:r>
              <a:rPr lang="en" sz="1500">
                <a:solidFill>
                  <a:schemeClr val="lt1"/>
                </a:solidFill>
                <a:latin typeface="Fira Sans Extra Condensed Medium"/>
              </a:rPr>
              <a:t>Outlier Detection and Removal</a:t>
            </a:r>
          </a:p>
        </p:txBody>
      </p:sp>
    </p:spTree>
    <p:extLst>
      <p:ext uri="{BB962C8B-B14F-4D97-AF65-F5344CB8AC3E}">
        <p14:creationId xmlns:p14="http://schemas.microsoft.com/office/powerpoint/2010/main" val="39110430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070A9B28-ABB3-9EC2-343A-E729C84820E9}"/>
            </a:ext>
          </a:extLst>
        </p:cNvPr>
        <p:cNvGrpSpPr/>
        <p:nvPr/>
      </p:nvGrpSpPr>
      <p:grpSpPr>
        <a:xfrm>
          <a:off x="0" y="0"/>
          <a:ext cx="0" cy="0"/>
          <a:chOff x="0" y="0"/>
          <a:chExt cx="0" cy="0"/>
        </a:xfrm>
      </p:grpSpPr>
      <p:sp>
        <p:nvSpPr>
          <p:cNvPr id="89" name="Google Shape;89;p16">
            <a:extLst>
              <a:ext uri="{FF2B5EF4-FFF2-40B4-BE49-F238E27FC236}">
                <a16:creationId xmlns:a16="http://schemas.microsoft.com/office/drawing/2014/main" id="{4E5447EF-5AA4-2668-E520-A2818C678E1D}"/>
              </a:ext>
            </a:extLst>
          </p:cNvPr>
          <p:cNvSpPr txBox="1">
            <a:spLocks noGrp="1"/>
          </p:cNvSpPr>
          <p:nvPr>
            <p:ph type="title"/>
          </p:nvPr>
        </p:nvSpPr>
        <p:spPr>
          <a:xfrm>
            <a:off x="470400" y="118761"/>
            <a:ext cx="8203200" cy="893618"/>
          </a:xfrm>
          <a:prstGeom prst="rect">
            <a:avLst/>
          </a:prstGeom>
        </p:spPr>
        <p:txBody>
          <a:bodyPr spcFirstLastPara="1" wrap="square" lIns="91425" tIns="91425" rIns="91425" bIns="91425" anchor="ctr" anchorCtr="0">
            <a:noAutofit/>
          </a:bodyPr>
          <a:lstStyle/>
          <a:p>
            <a:pPr algn="ctr"/>
            <a:r>
              <a:rPr lang="en-US" err="1"/>
              <a:t>Exploratary</a:t>
            </a:r>
            <a:r>
              <a:rPr lang="en-US"/>
              <a:t> Data Analysis</a:t>
            </a:r>
          </a:p>
        </p:txBody>
      </p:sp>
      <p:pic>
        <p:nvPicPr>
          <p:cNvPr id="2" name="Picture 1">
            <a:extLst>
              <a:ext uri="{FF2B5EF4-FFF2-40B4-BE49-F238E27FC236}">
                <a16:creationId xmlns:a16="http://schemas.microsoft.com/office/drawing/2014/main" id="{1DA6E4E5-CB09-A86E-3969-15A681BD01A7}"/>
              </a:ext>
            </a:extLst>
          </p:cNvPr>
          <p:cNvPicPr>
            <a:picLocks noChangeAspect="1"/>
          </p:cNvPicPr>
          <p:nvPr/>
        </p:nvPicPr>
        <p:blipFill>
          <a:blip r:embed="rId3"/>
          <a:stretch>
            <a:fillRect/>
          </a:stretch>
        </p:blipFill>
        <p:spPr>
          <a:xfrm>
            <a:off x="1726243" y="1765331"/>
            <a:ext cx="5691513" cy="2387886"/>
          </a:xfrm>
          <a:prstGeom prst="rect">
            <a:avLst/>
          </a:prstGeom>
        </p:spPr>
      </p:pic>
      <p:sp>
        <p:nvSpPr>
          <p:cNvPr id="5" name="Google Shape;91;p16">
            <a:extLst>
              <a:ext uri="{FF2B5EF4-FFF2-40B4-BE49-F238E27FC236}">
                <a16:creationId xmlns:a16="http://schemas.microsoft.com/office/drawing/2014/main" id="{84CB74BA-00EC-FAD9-5F7F-561381A05115}"/>
              </a:ext>
            </a:extLst>
          </p:cNvPr>
          <p:cNvSpPr/>
          <p:nvPr/>
        </p:nvSpPr>
        <p:spPr>
          <a:xfrm>
            <a:off x="-274548" y="1014492"/>
            <a:ext cx="2707691" cy="443344"/>
          </a:xfrm>
          <a:prstGeom prst="roundRect">
            <a:avLst>
              <a:gd name="adj"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r">
              <a:buClr>
                <a:schemeClr val="dk1"/>
              </a:buClr>
              <a:buSzPts val="1100"/>
            </a:pPr>
            <a:r>
              <a:rPr lang="en" sz="1500">
                <a:solidFill>
                  <a:schemeClr val="lt1"/>
                </a:solidFill>
                <a:latin typeface="Fira Sans Extra Condensed Medium"/>
              </a:rPr>
              <a:t>Outlier Detection and Removal</a:t>
            </a:r>
          </a:p>
        </p:txBody>
      </p:sp>
    </p:spTree>
    <p:extLst>
      <p:ext uri="{BB962C8B-B14F-4D97-AF65-F5344CB8AC3E}">
        <p14:creationId xmlns:p14="http://schemas.microsoft.com/office/powerpoint/2010/main" val="1115292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DB08C545-6DA9-A584-F06A-ADE6AD0FF1A8}"/>
            </a:ext>
          </a:extLst>
        </p:cNvPr>
        <p:cNvGrpSpPr/>
        <p:nvPr/>
      </p:nvGrpSpPr>
      <p:grpSpPr>
        <a:xfrm>
          <a:off x="0" y="0"/>
          <a:ext cx="0" cy="0"/>
          <a:chOff x="0" y="0"/>
          <a:chExt cx="0" cy="0"/>
        </a:xfrm>
      </p:grpSpPr>
      <p:sp>
        <p:nvSpPr>
          <p:cNvPr id="89" name="Google Shape;89;p16">
            <a:extLst>
              <a:ext uri="{FF2B5EF4-FFF2-40B4-BE49-F238E27FC236}">
                <a16:creationId xmlns:a16="http://schemas.microsoft.com/office/drawing/2014/main" id="{976626F9-C9C2-8D5D-501F-8E91959B4023}"/>
              </a:ext>
            </a:extLst>
          </p:cNvPr>
          <p:cNvSpPr txBox="1">
            <a:spLocks noGrp="1"/>
          </p:cNvSpPr>
          <p:nvPr>
            <p:ph type="title"/>
          </p:nvPr>
        </p:nvSpPr>
        <p:spPr>
          <a:xfrm>
            <a:off x="470400" y="118761"/>
            <a:ext cx="8203200" cy="893618"/>
          </a:xfrm>
          <a:prstGeom prst="rect">
            <a:avLst/>
          </a:prstGeom>
        </p:spPr>
        <p:txBody>
          <a:bodyPr spcFirstLastPara="1" wrap="square" lIns="91425" tIns="91425" rIns="91425" bIns="91425" anchor="ctr" anchorCtr="0">
            <a:noAutofit/>
          </a:bodyPr>
          <a:lstStyle/>
          <a:p>
            <a:pPr algn="ctr"/>
            <a:r>
              <a:rPr lang="en-US" err="1"/>
              <a:t>Exploratary</a:t>
            </a:r>
            <a:r>
              <a:rPr lang="en-US"/>
              <a:t> Data Analysis</a:t>
            </a:r>
          </a:p>
        </p:txBody>
      </p:sp>
      <p:pic>
        <p:nvPicPr>
          <p:cNvPr id="2" name="Picture 1">
            <a:extLst>
              <a:ext uri="{FF2B5EF4-FFF2-40B4-BE49-F238E27FC236}">
                <a16:creationId xmlns:a16="http://schemas.microsoft.com/office/drawing/2014/main" id="{06E81287-0D42-B0A8-07EB-C5439D5A973E}"/>
              </a:ext>
            </a:extLst>
          </p:cNvPr>
          <p:cNvPicPr>
            <a:picLocks noChangeAspect="1"/>
          </p:cNvPicPr>
          <p:nvPr/>
        </p:nvPicPr>
        <p:blipFill>
          <a:blip r:embed="rId3"/>
          <a:stretch>
            <a:fillRect/>
          </a:stretch>
        </p:blipFill>
        <p:spPr>
          <a:xfrm>
            <a:off x="1628383" y="1503067"/>
            <a:ext cx="5887232" cy="2474002"/>
          </a:xfrm>
          <a:prstGeom prst="rect">
            <a:avLst/>
          </a:prstGeom>
        </p:spPr>
      </p:pic>
      <p:sp>
        <p:nvSpPr>
          <p:cNvPr id="4" name="Google Shape;91;p16">
            <a:extLst>
              <a:ext uri="{FF2B5EF4-FFF2-40B4-BE49-F238E27FC236}">
                <a16:creationId xmlns:a16="http://schemas.microsoft.com/office/drawing/2014/main" id="{BF0FCEAE-E857-6D9B-69F2-911600AA9B3B}"/>
              </a:ext>
            </a:extLst>
          </p:cNvPr>
          <p:cNvSpPr/>
          <p:nvPr/>
        </p:nvSpPr>
        <p:spPr>
          <a:xfrm>
            <a:off x="-274548" y="1014492"/>
            <a:ext cx="2707691" cy="443344"/>
          </a:xfrm>
          <a:prstGeom prst="roundRect">
            <a:avLst>
              <a:gd name="adj"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r">
              <a:buClr>
                <a:schemeClr val="dk1"/>
              </a:buClr>
              <a:buSzPts val="1100"/>
            </a:pPr>
            <a:r>
              <a:rPr lang="en" sz="1500">
                <a:solidFill>
                  <a:schemeClr val="lt1"/>
                </a:solidFill>
                <a:latin typeface="Fira Sans Extra Condensed Medium"/>
              </a:rPr>
              <a:t>Outlier Detection and Removal</a:t>
            </a:r>
          </a:p>
        </p:txBody>
      </p:sp>
    </p:spTree>
    <p:extLst>
      <p:ext uri="{BB962C8B-B14F-4D97-AF65-F5344CB8AC3E}">
        <p14:creationId xmlns:p14="http://schemas.microsoft.com/office/powerpoint/2010/main" val="531789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A349CE4A-141B-0B76-12F5-1C15B6931326}"/>
            </a:ext>
          </a:extLst>
        </p:cNvPr>
        <p:cNvGrpSpPr/>
        <p:nvPr/>
      </p:nvGrpSpPr>
      <p:grpSpPr>
        <a:xfrm>
          <a:off x="0" y="0"/>
          <a:ext cx="0" cy="0"/>
          <a:chOff x="0" y="0"/>
          <a:chExt cx="0" cy="0"/>
        </a:xfrm>
      </p:grpSpPr>
      <p:sp>
        <p:nvSpPr>
          <p:cNvPr id="89" name="Google Shape;89;p16">
            <a:extLst>
              <a:ext uri="{FF2B5EF4-FFF2-40B4-BE49-F238E27FC236}">
                <a16:creationId xmlns:a16="http://schemas.microsoft.com/office/drawing/2014/main" id="{6984695F-58CB-8407-179E-4F5D03EB76F5}"/>
              </a:ext>
            </a:extLst>
          </p:cNvPr>
          <p:cNvSpPr txBox="1">
            <a:spLocks noGrp="1"/>
          </p:cNvSpPr>
          <p:nvPr>
            <p:ph type="title"/>
          </p:nvPr>
        </p:nvSpPr>
        <p:spPr>
          <a:xfrm>
            <a:off x="470400" y="118761"/>
            <a:ext cx="8203200" cy="893618"/>
          </a:xfrm>
          <a:prstGeom prst="rect">
            <a:avLst/>
          </a:prstGeom>
        </p:spPr>
        <p:txBody>
          <a:bodyPr spcFirstLastPara="1" wrap="square" lIns="91425" tIns="91425" rIns="91425" bIns="91425" anchor="ctr" anchorCtr="0">
            <a:noAutofit/>
          </a:bodyPr>
          <a:lstStyle/>
          <a:p>
            <a:pPr algn="ctr"/>
            <a:r>
              <a:rPr lang="en-US" err="1"/>
              <a:t>Exploratary</a:t>
            </a:r>
            <a:r>
              <a:rPr lang="en-US"/>
              <a:t> Data Analysis</a:t>
            </a:r>
          </a:p>
        </p:txBody>
      </p:sp>
      <p:pic>
        <p:nvPicPr>
          <p:cNvPr id="2" name="Picture 1">
            <a:extLst>
              <a:ext uri="{FF2B5EF4-FFF2-40B4-BE49-F238E27FC236}">
                <a16:creationId xmlns:a16="http://schemas.microsoft.com/office/drawing/2014/main" id="{6686CEAA-CF92-DE2E-C4BB-DD0C757424B4}"/>
              </a:ext>
            </a:extLst>
          </p:cNvPr>
          <p:cNvPicPr>
            <a:picLocks noChangeAspect="1"/>
          </p:cNvPicPr>
          <p:nvPr/>
        </p:nvPicPr>
        <p:blipFill>
          <a:blip r:embed="rId3"/>
          <a:stretch>
            <a:fillRect/>
          </a:stretch>
        </p:blipFill>
        <p:spPr>
          <a:xfrm>
            <a:off x="1546182" y="1659642"/>
            <a:ext cx="6059465" cy="2544461"/>
          </a:xfrm>
          <a:prstGeom prst="rect">
            <a:avLst/>
          </a:prstGeom>
        </p:spPr>
      </p:pic>
      <p:sp>
        <p:nvSpPr>
          <p:cNvPr id="5" name="Google Shape;91;p16">
            <a:extLst>
              <a:ext uri="{FF2B5EF4-FFF2-40B4-BE49-F238E27FC236}">
                <a16:creationId xmlns:a16="http://schemas.microsoft.com/office/drawing/2014/main" id="{5980EC1C-78B8-7DE6-2228-964A7EC4BEC6}"/>
              </a:ext>
            </a:extLst>
          </p:cNvPr>
          <p:cNvSpPr/>
          <p:nvPr/>
        </p:nvSpPr>
        <p:spPr>
          <a:xfrm>
            <a:off x="-274548" y="1014492"/>
            <a:ext cx="2707691" cy="443344"/>
          </a:xfrm>
          <a:prstGeom prst="roundRect">
            <a:avLst>
              <a:gd name="adj"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r">
              <a:buClr>
                <a:schemeClr val="dk1"/>
              </a:buClr>
              <a:buSzPts val="1100"/>
            </a:pPr>
            <a:r>
              <a:rPr lang="en" sz="1500">
                <a:solidFill>
                  <a:schemeClr val="lt1"/>
                </a:solidFill>
                <a:latin typeface="Fira Sans Extra Condensed Medium"/>
              </a:rPr>
              <a:t>Outlier Detection and Removal</a:t>
            </a:r>
          </a:p>
        </p:txBody>
      </p:sp>
    </p:spTree>
    <p:extLst>
      <p:ext uri="{BB962C8B-B14F-4D97-AF65-F5344CB8AC3E}">
        <p14:creationId xmlns:p14="http://schemas.microsoft.com/office/powerpoint/2010/main" val="1999021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072CFB01-BB19-2B8F-A6CD-78B641140FFB}"/>
            </a:ext>
          </a:extLst>
        </p:cNvPr>
        <p:cNvGrpSpPr/>
        <p:nvPr/>
      </p:nvGrpSpPr>
      <p:grpSpPr>
        <a:xfrm>
          <a:off x="0" y="0"/>
          <a:ext cx="0" cy="0"/>
          <a:chOff x="0" y="0"/>
          <a:chExt cx="0" cy="0"/>
        </a:xfrm>
      </p:grpSpPr>
      <p:sp>
        <p:nvSpPr>
          <p:cNvPr id="89" name="Google Shape;89;p16">
            <a:extLst>
              <a:ext uri="{FF2B5EF4-FFF2-40B4-BE49-F238E27FC236}">
                <a16:creationId xmlns:a16="http://schemas.microsoft.com/office/drawing/2014/main" id="{5F5D11C0-4117-1465-6F66-BDB42C752F20}"/>
              </a:ext>
            </a:extLst>
          </p:cNvPr>
          <p:cNvSpPr txBox="1">
            <a:spLocks noGrp="1"/>
          </p:cNvSpPr>
          <p:nvPr>
            <p:ph type="title"/>
          </p:nvPr>
        </p:nvSpPr>
        <p:spPr>
          <a:xfrm>
            <a:off x="470400" y="324111"/>
            <a:ext cx="8203200" cy="481200"/>
          </a:xfrm>
          <a:prstGeom prst="rect">
            <a:avLst/>
          </a:prstGeom>
        </p:spPr>
        <p:txBody>
          <a:bodyPr spcFirstLastPara="1" wrap="square" lIns="91425" tIns="91425" rIns="91425" bIns="91425" anchor="ctr" anchorCtr="0">
            <a:noAutofit/>
          </a:bodyPr>
          <a:lstStyle/>
          <a:p>
            <a:pPr algn="ctr"/>
            <a:r>
              <a:rPr lang="en" sz="4000"/>
              <a:t>Group Members</a:t>
            </a:r>
            <a:endParaRPr lang="en" sz="4000">
              <a:solidFill>
                <a:srgbClr val="000000"/>
              </a:solidFill>
            </a:endParaRPr>
          </a:p>
        </p:txBody>
      </p:sp>
      <p:sp>
        <p:nvSpPr>
          <p:cNvPr id="10" name="Google Shape;91;p16">
            <a:extLst>
              <a:ext uri="{FF2B5EF4-FFF2-40B4-BE49-F238E27FC236}">
                <a16:creationId xmlns:a16="http://schemas.microsoft.com/office/drawing/2014/main" id="{A52CA374-B85F-CDB8-ACCF-DEF0401523BB}"/>
              </a:ext>
            </a:extLst>
          </p:cNvPr>
          <p:cNvSpPr/>
          <p:nvPr/>
        </p:nvSpPr>
        <p:spPr>
          <a:xfrm>
            <a:off x="2202943" y="1359825"/>
            <a:ext cx="4565563" cy="456978"/>
          </a:xfrm>
          <a:prstGeom prst="roundRect">
            <a:avLst>
              <a:gd name="adj" fmla="val 50000"/>
            </a:avLst>
          </a:prstGeom>
          <a:solidFill>
            <a:srgbClr val="0C79F3"/>
          </a:solidFill>
          <a:ln w="9525" cap="flat" cmpd="sng">
            <a:solidFill>
              <a:srgbClr val="0C79F3"/>
            </a:solidFill>
            <a:prstDash val="solid"/>
            <a:round/>
            <a:headEnd type="none" w="sm" len="sm"/>
            <a:tailEnd type="none" w="sm" len="sm"/>
          </a:ln>
        </p:spPr>
        <p:txBody>
          <a:bodyPr spcFirstLastPara="1" wrap="square" lIns="91425" tIns="91425" rIns="91425" bIns="91425" anchor="ctr" anchorCtr="0">
            <a:noAutofit/>
          </a:bodyPr>
          <a:lstStyle/>
          <a:p>
            <a:pPr algn="ctr"/>
            <a:r>
              <a:rPr lang="en-US" sz="2400">
                <a:solidFill>
                  <a:schemeClr val="bg1"/>
                </a:solidFill>
                <a:latin typeface="Aptos ExtraBold"/>
                <a:ea typeface="Roboto Medium"/>
                <a:cs typeface="Roboto Medium"/>
                <a:sym typeface="Fira Sans Extra Condensed Medium"/>
              </a:rPr>
              <a:t>Trịnh Hoàng Giang 20214893</a:t>
            </a:r>
            <a:endParaRPr lang="en-US" sz="2400">
              <a:solidFill>
                <a:schemeClr val="bg1"/>
              </a:solidFill>
              <a:latin typeface="Aptos ExtraBold"/>
              <a:ea typeface="Roboto Medium"/>
              <a:cs typeface="Roboto Medium"/>
            </a:endParaRPr>
          </a:p>
        </p:txBody>
      </p:sp>
      <p:sp>
        <p:nvSpPr>
          <p:cNvPr id="12" name="Google Shape;91;p16">
            <a:extLst>
              <a:ext uri="{FF2B5EF4-FFF2-40B4-BE49-F238E27FC236}">
                <a16:creationId xmlns:a16="http://schemas.microsoft.com/office/drawing/2014/main" id="{477D3787-FB4D-2014-87D2-5B41A095A4D5}"/>
              </a:ext>
            </a:extLst>
          </p:cNvPr>
          <p:cNvSpPr/>
          <p:nvPr/>
        </p:nvSpPr>
        <p:spPr>
          <a:xfrm>
            <a:off x="2206095" y="2027544"/>
            <a:ext cx="4565563" cy="456978"/>
          </a:xfrm>
          <a:prstGeom prst="roundRect">
            <a:avLst>
              <a:gd name="adj" fmla="val 50000"/>
            </a:avLst>
          </a:prstGeom>
          <a:solidFill>
            <a:srgbClr val="0C79F3"/>
          </a:solidFill>
          <a:ln w="9525" cap="flat" cmpd="sng">
            <a:solidFill>
              <a:srgbClr val="0C79F3"/>
            </a:solidFill>
            <a:prstDash val="solid"/>
            <a:round/>
            <a:headEnd type="none" w="sm" len="sm"/>
            <a:tailEnd type="none" w="sm" len="sm"/>
          </a:ln>
        </p:spPr>
        <p:txBody>
          <a:bodyPr spcFirstLastPara="1" wrap="square" lIns="91425" tIns="91425" rIns="91425" bIns="91425" anchor="ctr" anchorCtr="0">
            <a:noAutofit/>
          </a:bodyPr>
          <a:lstStyle/>
          <a:p>
            <a:pPr algn="ctr"/>
            <a:r>
              <a:rPr lang="en-US" sz="2400">
                <a:solidFill>
                  <a:schemeClr val="bg1"/>
                </a:solidFill>
                <a:latin typeface="Aptos ExtraBold"/>
                <a:sym typeface="Fira Sans Extra Condensed Medium"/>
              </a:rPr>
              <a:t>Hoàng Thành Đạt 20214889</a:t>
            </a:r>
            <a:endParaRPr lang="en-US">
              <a:solidFill>
                <a:schemeClr val="bg1"/>
              </a:solidFill>
              <a:latin typeface="Aptos ExtraBold"/>
            </a:endParaRPr>
          </a:p>
        </p:txBody>
      </p:sp>
      <p:sp>
        <p:nvSpPr>
          <p:cNvPr id="14" name="Google Shape;91;p16">
            <a:extLst>
              <a:ext uri="{FF2B5EF4-FFF2-40B4-BE49-F238E27FC236}">
                <a16:creationId xmlns:a16="http://schemas.microsoft.com/office/drawing/2014/main" id="{3216E344-F243-9FBC-F030-EB08B8B04350}"/>
              </a:ext>
            </a:extLst>
          </p:cNvPr>
          <p:cNvSpPr/>
          <p:nvPr/>
        </p:nvSpPr>
        <p:spPr>
          <a:xfrm>
            <a:off x="2206095" y="2706874"/>
            <a:ext cx="4565563" cy="456978"/>
          </a:xfrm>
          <a:prstGeom prst="roundRect">
            <a:avLst>
              <a:gd name="adj" fmla="val 50000"/>
            </a:avLst>
          </a:prstGeom>
          <a:solidFill>
            <a:srgbClr val="0C79F3"/>
          </a:solidFill>
          <a:ln w="9525" cap="flat" cmpd="sng">
            <a:solidFill>
              <a:srgbClr val="0C79F3"/>
            </a:solidFill>
            <a:prstDash val="solid"/>
            <a:round/>
            <a:headEnd type="none" w="sm" len="sm"/>
            <a:tailEnd type="none" w="sm" len="sm"/>
          </a:ln>
        </p:spPr>
        <p:txBody>
          <a:bodyPr spcFirstLastPara="1" wrap="square" lIns="91425" tIns="91425" rIns="91425" bIns="91425" anchor="ctr" anchorCtr="0">
            <a:noAutofit/>
          </a:bodyPr>
          <a:lstStyle/>
          <a:p>
            <a:pPr algn="ctr"/>
            <a:r>
              <a:rPr lang="en-US" sz="2400">
                <a:solidFill>
                  <a:schemeClr val="bg1"/>
                </a:solidFill>
                <a:latin typeface="Aptos ExtraBold"/>
                <a:sym typeface="Fira Sans Extra Condensed Medium"/>
              </a:rPr>
              <a:t>Vũ Lâm Anh 20214876</a:t>
            </a:r>
            <a:endParaRPr lang="en-US" sz="2400">
              <a:solidFill>
                <a:schemeClr val="bg1"/>
              </a:solidFill>
              <a:latin typeface="Aptos ExtraBold"/>
            </a:endParaRPr>
          </a:p>
        </p:txBody>
      </p:sp>
      <p:sp>
        <p:nvSpPr>
          <p:cNvPr id="16" name="Google Shape;91;p16">
            <a:extLst>
              <a:ext uri="{FF2B5EF4-FFF2-40B4-BE49-F238E27FC236}">
                <a16:creationId xmlns:a16="http://schemas.microsoft.com/office/drawing/2014/main" id="{AF219A55-A628-9B07-B30E-ACA298E62097}"/>
              </a:ext>
            </a:extLst>
          </p:cNvPr>
          <p:cNvSpPr/>
          <p:nvPr/>
        </p:nvSpPr>
        <p:spPr>
          <a:xfrm>
            <a:off x="2200012" y="3388747"/>
            <a:ext cx="4565563" cy="456978"/>
          </a:xfrm>
          <a:prstGeom prst="roundRect">
            <a:avLst>
              <a:gd name="adj" fmla="val 50000"/>
            </a:avLst>
          </a:prstGeom>
          <a:solidFill>
            <a:srgbClr val="0C79F3"/>
          </a:solidFill>
          <a:ln w="9525" cap="flat" cmpd="sng">
            <a:solidFill>
              <a:srgbClr val="0C79F3"/>
            </a:solidFill>
            <a:prstDash val="solid"/>
            <a:round/>
            <a:headEnd type="none" w="sm" len="sm"/>
            <a:tailEnd type="none" w="sm" len="sm"/>
          </a:ln>
        </p:spPr>
        <p:txBody>
          <a:bodyPr spcFirstLastPara="1" wrap="square" lIns="91425" tIns="91425" rIns="91425" bIns="91425" anchor="ctr" anchorCtr="0">
            <a:noAutofit/>
          </a:bodyPr>
          <a:lstStyle/>
          <a:p>
            <a:pPr algn="ctr"/>
            <a:r>
              <a:rPr lang="en-US" sz="2400" err="1">
                <a:solidFill>
                  <a:schemeClr val="bg1"/>
                </a:solidFill>
                <a:latin typeface="Aptos ExtraBold"/>
                <a:sym typeface="Fira Sans Extra Condensed Medium"/>
              </a:rPr>
              <a:t>Hồ</a:t>
            </a:r>
            <a:r>
              <a:rPr lang="en-US" sz="2400">
                <a:solidFill>
                  <a:schemeClr val="bg1"/>
                </a:solidFill>
                <a:latin typeface="Aptos ExtraBold"/>
                <a:sym typeface="Fira Sans Extra Condensed Medium"/>
              </a:rPr>
              <a:t> Ngọc Ánh 20214877</a:t>
            </a:r>
            <a:endParaRPr lang="en-US" sz="2400">
              <a:solidFill>
                <a:schemeClr val="bg1"/>
              </a:solidFill>
              <a:latin typeface="Aptos ExtraBold"/>
            </a:endParaRPr>
          </a:p>
        </p:txBody>
      </p:sp>
      <p:sp>
        <p:nvSpPr>
          <p:cNvPr id="18" name="Google Shape;91;p16">
            <a:extLst>
              <a:ext uri="{FF2B5EF4-FFF2-40B4-BE49-F238E27FC236}">
                <a16:creationId xmlns:a16="http://schemas.microsoft.com/office/drawing/2014/main" id="{E990E7AE-80DC-06BB-D54A-57032A986E03}"/>
              </a:ext>
            </a:extLst>
          </p:cNvPr>
          <p:cNvSpPr/>
          <p:nvPr/>
        </p:nvSpPr>
        <p:spPr>
          <a:xfrm>
            <a:off x="2195809" y="4069847"/>
            <a:ext cx="4565563" cy="456978"/>
          </a:xfrm>
          <a:prstGeom prst="roundRect">
            <a:avLst>
              <a:gd name="adj" fmla="val 50000"/>
            </a:avLst>
          </a:prstGeom>
          <a:solidFill>
            <a:srgbClr val="0C79F3"/>
          </a:solidFill>
          <a:ln w="9525" cap="flat" cmpd="sng">
            <a:solidFill>
              <a:srgbClr val="0C79F3"/>
            </a:solidFill>
            <a:prstDash val="solid"/>
            <a:round/>
            <a:headEnd type="none" w="sm" len="sm"/>
            <a:tailEnd type="none" w="sm" len="sm"/>
          </a:ln>
        </p:spPr>
        <p:txBody>
          <a:bodyPr spcFirstLastPara="1" wrap="square" lIns="91425" tIns="91425" rIns="91425" bIns="91425" anchor="ctr" anchorCtr="0">
            <a:noAutofit/>
          </a:bodyPr>
          <a:lstStyle/>
          <a:p>
            <a:pPr algn="ctr"/>
            <a:r>
              <a:rPr lang="en-US" sz="2400" err="1">
                <a:solidFill>
                  <a:schemeClr val="bg1"/>
                </a:solidFill>
                <a:latin typeface="Aptos ExtraBold"/>
                <a:sym typeface="Fira Sans Extra Condensed Medium"/>
              </a:rPr>
              <a:t>Lăng</a:t>
            </a:r>
            <a:r>
              <a:rPr lang="en-US" sz="2400">
                <a:solidFill>
                  <a:schemeClr val="bg1"/>
                </a:solidFill>
                <a:latin typeface="Aptos ExtraBold"/>
                <a:sym typeface="Fira Sans Extra Condensed Medium"/>
              </a:rPr>
              <a:t> Văn Quý 20214928</a:t>
            </a:r>
            <a:endParaRPr lang="en-US" sz="2400">
              <a:solidFill>
                <a:schemeClr val="bg1"/>
              </a:solidFill>
              <a:latin typeface="Aptos ExtraBold"/>
            </a:endParaRPr>
          </a:p>
        </p:txBody>
      </p:sp>
    </p:spTree>
    <p:extLst>
      <p:ext uri="{BB962C8B-B14F-4D97-AF65-F5344CB8AC3E}">
        <p14:creationId xmlns:p14="http://schemas.microsoft.com/office/powerpoint/2010/main" val="32039976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F485F77A-FE57-085C-1E30-AFA644933540}"/>
            </a:ext>
          </a:extLst>
        </p:cNvPr>
        <p:cNvGrpSpPr/>
        <p:nvPr/>
      </p:nvGrpSpPr>
      <p:grpSpPr>
        <a:xfrm>
          <a:off x="0" y="0"/>
          <a:ext cx="0" cy="0"/>
          <a:chOff x="0" y="0"/>
          <a:chExt cx="0" cy="0"/>
        </a:xfrm>
      </p:grpSpPr>
      <p:sp>
        <p:nvSpPr>
          <p:cNvPr id="89" name="Google Shape;89;p16">
            <a:extLst>
              <a:ext uri="{FF2B5EF4-FFF2-40B4-BE49-F238E27FC236}">
                <a16:creationId xmlns:a16="http://schemas.microsoft.com/office/drawing/2014/main" id="{5D9302BE-7C00-5EA5-435C-6647BE0D612E}"/>
              </a:ext>
            </a:extLst>
          </p:cNvPr>
          <p:cNvSpPr txBox="1">
            <a:spLocks noGrp="1"/>
          </p:cNvSpPr>
          <p:nvPr>
            <p:ph type="title"/>
          </p:nvPr>
        </p:nvSpPr>
        <p:spPr>
          <a:xfrm>
            <a:off x="470400" y="40473"/>
            <a:ext cx="8203200" cy="893618"/>
          </a:xfrm>
          <a:prstGeom prst="rect">
            <a:avLst/>
          </a:prstGeom>
        </p:spPr>
        <p:txBody>
          <a:bodyPr spcFirstLastPara="1" wrap="square" lIns="91425" tIns="91425" rIns="91425" bIns="91425" anchor="ctr" anchorCtr="0">
            <a:noAutofit/>
          </a:bodyPr>
          <a:lstStyle/>
          <a:p>
            <a:pPr algn="ctr"/>
            <a:r>
              <a:rPr lang="en-US" err="1"/>
              <a:t>Exploratary</a:t>
            </a:r>
            <a:r>
              <a:rPr lang="en-US"/>
              <a:t> Data Analysis</a:t>
            </a:r>
          </a:p>
        </p:txBody>
      </p:sp>
      <p:pic>
        <p:nvPicPr>
          <p:cNvPr id="2" name="Picture 1">
            <a:extLst>
              <a:ext uri="{FF2B5EF4-FFF2-40B4-BE49-F238E27FC236}">
                <a16:creationId xmlns:a16="http://schemas.microsoft.com/office/drawing/2014/main" id="{19D04C65-9CAF-AEF8-8BCE-8CC1EEF76229}"/>
              </a:ext>
            </a:extLst>
          </p:cNvPr>
          <p:cNvPicPr>
            <a:picLocks noChangeAspect="1"/>
          </p:cNvPicPr>
          <p:nvPr/>
        </p:nvPicPr>
        <p:blipFill>
          <a:blip r:embed="rId3"/>
          <a:stretch>
            <a:fillRect/>
          </a:stretch>
        </p:blipFill>
        <p:spPr>
          <a:xfrm>
            <a:off x="1843675" y="1424780"/>
            <a:ext cx="5464479" cy="2293940"/>
          </a:xfrm>
          <a:prstGeom prst="rect">
            <a:avLst/>
          </a:prstGeom>
        </p:spPr>
      </p:pic>
      <p:sp>
        <p:nvSpPr>
          <p:cNvPr id="5" name="Google Shape;91;p16">
            <a:extLst>
              <a:ext uri="{FF2B5EF4-FFF2-40B4-BE49-F238E27FC236}">
                <a16:creationId xmlns:a16="http://schemas.microsoft.com/office/drawing/2014/main" id="{D5BB2F81-16A8-146F-F6A2-A778E12DDF8E}"/>
              </a:ext>
            </a:extLst>
          </p:cNvPr>
          <p:cNvSpPr/>
          <p:nvPr/>
        </p:nvSpPr>
        <p:spPr>
          <a:xfrm>
            <a:off x="-274548" y="1014492"/>
            <a:ext cx="2707691" cy="443344"/>
          </a:xfrm>
          <a:prstGeom prst="roundRect">
            <a:avLst>
              <a:gd name="adj"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r">
              <a:buClr>
                <a:schemeClr val="dk1"/>
              </a:buClr>
              <a:buSzPts val="1100"/>
            </a:pPr>
            <a:r>
              <a:rPr lang="en" sz="1500">
                <a:solidFill>
                  <a:schemeClr val="lt1"/>
                </a:solidFill>
                <a:latin typeface="Fira Sans Extra Condensed Medium"/>
              </a:rPr>
              <a:t>Outlier Detection and Removal</a:t>
            </a:r>
          </a:p>
        </p:txBody>
      </p:sp>
    </p:spTree>
    <p:extLst>
      <p:ext uri="{BB962C8B-B14F-4D97-AF65-F5344CB8AC3E}">
        <p14:creationId xmlns:p14="http://schemas.microsoft.com/office/powerpoint/2010/main" val="40470319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AB9EC60B-9D9A-8698-21C6-9562A583EA3B}"/>
            </a:ext>
          </a:extLst>
        </p:cNvPr>
        <p:cNvGrpSpPr/>
        <p:nvPr/>
      </p:nvGrpSpPr>
      <p:grpSpPr>
        <a:xfrm>
          <a:off x="0" y="0"/>
          <a:ext cx="0" cy="0"/>
          <a:chOff x="0" y="0"/>
          <a:chExt cx="0" cy="0"/>
        </a:xfrm>
      </p:grpSpPr>
      <p:sp>
        <p:nvSpPr>
          <p:cNvPr id="89" name="Google Shape;89;p16">
            <a:extLst>
              <a:ext uri="{FF2B5EF4-FFF2-40B4-BE49-F238E27FC236}">
                <a16:creationId xmlns:a16="http://schemas.microsoft.com/office/drawing/2014/main" id="{DCDB13CF-CAAC-D4D3-A2F2-AB185A39187F}"/>
              </a:ext>
            </a:extLst>
          </p:cNvPr>
          <p:cNvSpPr txBox="1">
            <a:spLocks noGrp="1"/>
          </p:cNvSpPr>
          <p:nvPr>
            <p:ph type="title"/>
          </p:nvPr>
        </p:nvSpPr>
        <p:spPr>
          <a:xfrm>
            <a:off x="470400" y="79616"/>
            <a:ext cx="8203200" cy="893618"/>
          </a:xfrm>
          <a:prstGeom prst="rect">
            <a:avLst/>
          </a:prstGeom>
        </p:spPr>
        <p:txBody>
          <a:bodyPr spcFirstLastPara="1" wrap="square" lIns="91425" tIns="91425" rIns="91425" bIns="91425" anchor="ctr" anchorCtr="0">
            <a:noAutofit/>
          </a:bodyPr>
          <a:lstStyle/>
          <a:p>
            <a:pPr algn="ctr"/>
            <a:r>
              <a:rPr lang="en-US" err="1"/>
              <a:t>Exploratary</a:t>
            </a:r>
            <a:r>
              <a:rPr lang="en-US"/>
              <a:t> Data Analysis</a:t>
            </a:r>
          </a:p>
        </p:txBody>
      </p:sp>
      <p:sp>
        <p:nvSpPr>
          <p:cNvPr id="3" name="TextBox 2">
            <a:extLst>
              <a:ext uri="{FF2B5EF4-FFF2-40B4-BE49-F238E27FC236}">
                <a16:creationId xmlns:a16="http://schemas.microsoft.com/office/drawing/2014/main" id="{4B1B927F-6F3F-664A-5A79-758D35920A30}"/>
              </a:ext>
            </a:extLst>
          </p:cNvPr>
          <p:cNvSpPr txBox="1"/>
          <p:nvPr/>
        </p:nvSpPr>
        <p:spPr>
          <a:xfrm>
            <a:off x="724161" y="1957191"/>
            <a:ext cx="7698807" cy="9978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a:latin typeface="Lato"/>
              </a:rPr>
              <a:t>Conclusion: we eliminate rows with CPU speed&gt;40, RAM&gt;80, PPI&gt;350 and weight&gt;15 based on these presumptions</a:t>
            </a:r>
            <a:endParaRPr lang="vi-VN"/>
          </a:p>
          <a:p>
            <a:pPr algn="just">
              <a:lnSpc>
                <a:spcPct val="200000"/>
              </a:lnSpc>
            </a:pPr>
            <a:r>
              <a:rPr lang="en-US" sz="1600">
                <a:latin typeface="Lato"/>
              </a:rPr>
              <a:t>After removing outliers, data size reduce to 2427.</a:t>
            </a:r>
          </a:p>
        </p:txBody>
      </p:sp>
      <p:sp>
        <p:nvSpPr>
          <p:cNvPr id="5" name="Google Shape;91;p16">
            <a:extLst>
              <a:ext uri="{FF2B5EF4-FFF2-40B4-BE49-F238E27FC236}">
                <a16:creationId xmlns:a16="http://schemas.microsoft.com/office/drawing/2014/main" id="{BBA67E67-030E-52DD-DD43-AB006E4CF658}"/>
              </a:ext>
            </a:extLst>
          </p:cNvPr>
          <p:cNvSpPr/>
          <p:nvPr/>
        </p:nvSpPr>
        <p:spPr>
          <a:xfrm>
            <a:off x="-274548" y="1014492"/>
            <a:ext cx="2707691" cy="443344"/>
          </a:xfrm>
          <a:prstGeom prst="roundRect">
            <a:avLst>
              <a:gd name="adj"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r">
              <a:buClr>
                <a:schemeClr val="dk1"/>
              </a:buClr>
              <a:buSzPts val="1100"/>
            </a:pPr>
            <a:r>
              <a:rPr lang="en" sz="1500">
                <a:solidFill>
                  <a:schemeClr val="lt1"/>
                </a:solidFill>
                <a:latin typeface="Fira Sans Extra Condensed Medium"/>
              </a:rPr>
              <a:t>Outlier Detection and Removal</a:t>
            </a:r>
          </a:p>
        </p:txBody>
      </p:sp>
    </p:spTree>
    <p:extLst>
      <p:ext uri="{BB962C8B-B14F-4D97-AF65-F5344CB8AC3E}">
        <p14:creationId xmlns:p14="http://schemas.microsoft.com/office/powerpoint/2010/main" val="11654434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8D83FA5C-7BBB-621F-9DCB-5F2049F2E6D2}"/>
            </a:ext>
          </a:extLst>
        </p:cNvPr>
        <p:cNvGrpSpPr/>
        <p:nvPr/>
      </p:nvGrpSpPr>
      <p:grpSpPr>
        <a:xfrm>
          <a:off x="0" y="0"/>
          <a:ext cx="0" cy="0"/>
          <a:chOff x="0" y="0"/>
          <a:chExt cx="0" cy="0"/>
        </a:xfrm>
      </p:grpSpPr>
      <p:sp>
        <p:nvSpPr>
          <p:cNvPr id="89" name="Google Shape;89;p16">
            <a:extLst>
              <a:ext uri="{FF2B5EF4-FFF2-40B4-BE49-F238E27FC236}">
                <a16:creationId xmlns:a16="http://schemas.microsoft.com/office/drawing/2014/main" id="{6B469787-A7DD-821D-8FE2-B94E8CCD8DD0}"/>
              </a:ext>
            </a:extLst>
          </p:cNvPr>
          <p:cNvSpPr txBox="1">
            <a:spLocks noGrp="1"/>
          </p:cNvSpPr>
          <p:nvPr>
            <p:ph type="title"/>
          </p:nvPr>
        </p:nvSpPr>
        <p:spPr>
          <a:xfrm>
            <a:off x="470400" y="40473"/>
            <a:ext cx="8203200" cy="893618"/>
          </a:xfrm>
          <a:prstGeom prst="rect">
            <a:avLst/>
          </a:prstGeom>
        </p:spPr>
        <p:txBody>
          <a:bodyPr spcFirstLastPara="1" wrap="square" lIns="91425" tIns="91425" rIns="91425" bIns="91425" anchor="ctr" anchorCtr="0">
            <a:noAutofit/>
          </a:bodyPr>
          <a:lstStyle/>
          <a:p>
            <a:pPr algn="ctr"/>
            <a:r>
              <a:rPr lang="en-US" err="1"/>
              <a:t>Exploratary</a:t>
            </a:r>
            <a:r>
              <a:rPr lang="en-US"/>
              <a:t> Data Analysis</a:t>
            </a:r>
          </a:p>
        </p:txBody>
      </p:sp>
      <p:sp>
        <p:nvSpPr>
          <p:cNvPr id="4" name="Google Shape;91;p16">
            <a:extLst>
              <a:ext uri="{FF2B5EF4-FFF2-40B4-BE49-F238E27FC236}">
                <a16:creationId xmlns:a16="http://schemas.microsoft.com/office/drawing/2014/main" id="{F035B247-ED3D-8CA2-C246-61671CEEBF7E}"/>
              </a:ext>
            </a:extLst>
          </p:cNvPr>
          <p:cNvSpPr/>
          <p:nvPr/>
        </p:nvSpPr>
        <p:spPr>
          <a:xfrm>
            <a:off x="-1060034" y="961947"/>
            <a:ext cx="2707691" cy="443344"/>
          </a:xfrm>
          <a:prstGeom prst="roundRect">
            <a:avLst>
              <a:gd name="adj"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r">
              <a:buSzPts val="1100"/>
            </a:pPr>
            <a:r>
              <a:rPr lang="en" sz="1500">
                <a:solidFill>
                  <a:schemeClr val="lt1"/>
                </a:solidFill>
                <a:latin typeface="Fira Sans Extra Condensed Medium"/>
              </a:rPr>
              <a:t>Data Visualization</a:t>
            </a:r>
            <a:endParaRPr lang="vi-VN">
              <a:solidFill>
                <a:schemeClr val="lt1"/>
              </a:solidFill>
            </a:endParaRPr>
          </a:p>
        </p:txBody>
      </p:sp>
      <p:pic>
        <p:nvPicPr>
          <p:cNvPr id="2" name="Hình ảnh 1" descr="Ảnh có chứa văn bản, ảnh chụp màn hình, hình vuông, Hình chữ nhật&#10;&#10;Mô tả được tự động tạo">
            <a:extLst>
              <a:ext uri="{FF2B5EF4-FFF2-40B4-BE49-F238E27FC236}">
                <a16:creationId xmlns:a16="http://schemas.microsoft.com/office/drawing/2014/main" id="{AE06AEB5-7FE4-39AE-4ED2-CED832AD8923}"/>
              </a:ext>
            </a:extLst>
          </p:cNvPr>
          <p:cNvPicPr>
            <a:picLocks noChangeAspect="1"/>
          </p:cNvPicPr>
          <p:nvPr/>
        </p:nvPicPr>
        <p:blipFill>
          <a:blip r:embed="rId3"/>
          <a:stretch>
            <a:fillRect/>
          </a:stretch>
        </p:blipFill>
        <p:spPr>
          <a:xfrm>
            <a:off x="4320841" y="698562"/>
            <a:ext cx="4558672" cy="4399005"/>
          </a:xfrm>
          <a:prstGeom prst="rect">
            <a:avLst/>
          </a:prstGeom>
        </p:spPr>
      </p:pic>
      <p:sp>
        <p:nvSpPr>
          <p:cNvPr id="3" name="Hộp Văn bản 2">
            <a:extLst>
              <a:ext uri="{FF2B5EF4-FFF2-40B4-BE49-F238E27FC236}">
                <a16:creationId xmlns:a16="http://schemas.microsoft.com/office/drawing/2014/main" id="{41F6C651-F324-3E25-25A7-A347D83C9BDA}"/>
              </a:ext>
            </a:extLst>
          </p:cNvPr>
          <p:cNvSpPr txBox="1"/>
          <p:nvPr/>
        </p:nvSpPr>
        <p:spPr>
          <a:xfrm>
            <a:off x="296056" y="1932993"/>
            <a:ext cx="3829987" cy="224676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just">
              <a:buChar char="•"/>
            </a:pPr>
            <a:r>
              <a:rPr lang="en-US" sz="1800">
                <a:solidFill>
                  <a:srgbClr val="0F0F0F"/>
                </a:solidFill>
                <a:latin typeface="Lato"/>
              </a:rPr>
              <a:t> All numerical attributes show a positive correlation with price (0.29 to 0.64).</a:t>
            </a:r>
            <a:endParaRPr lang="vi-VN" sz="1800"/>
          </a:p>
          <a:p>
            <a:pPr algn="just">
              <a:buChar char="•"/>
            </a:pPr>
            <a:r>
              <a:rPr lang="en-US" sz="1800">
                <a:solidFill>
                  <a:srgbClr val="0F0F0F"/>
                </a:solidFill>
                <a:latin typeface="Lato"/>
              </a:rPr>
              <a:t> RAM size and ROM size have large positive correlation.</a:t>
            </a:r>
          </a:p>
          <a:p>
            <a:pPr algn="just">
              <a:buChar char="•"/>
            </a:pPr>
            <a:r>
              <a:rPr lang="en-US" sz="1800">
                <a:solidFill>
                  <a:srgbClr val="0F0F0F"/>
                </a:solidFill>
                <a:latin typeface="Lato"/>
              </a:rPr>
              <a:t> Screen size is dependent on weight.</a:t>
            </a:r>
          </a:p>
          <a:p>
            <a:endParaRPr lang="en-US">
              <a:solidFill>
                <a:srgbClr val="374151"/>
              </a:solidFill>
              <a:latin typeface="Söhne"/>
            </a:endParaRPr>
          </a:p>
        </p:txBody>
      </p:sp>
    </p:spTree>
    <p:extLst>
      <p:ext uri="{BB962C8B-B14F-4D97-AF65-F5344CB8AC3E}">
        <p14:creationId xmlns:p14="http://schemas.microsoft.com/office/powerpoint/2010/main" val="19176534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D2842614-BC7C-8CA4-658C-830A56601BA1}"/>
            </a:ext>
          </a:extLst>
        </p:cNvPr>
        <p:cNvGrpSpPr/>
        <p:nvPr/>
      </p:nvGrpSpPr>
      <p:grpSpPr>
        <a:xfrm>
          <a:off x="0" y="0"/>
          <a:ext cx="0" cy="0"/>
          <a:chOff x="0" y="0"/>
          <a:chExt cx="0" cy="0"/>
        </a:xfrm>
      </p:grpSpPr>
      <p:sp>
        <p:nvSpPr>
          <p:cNvPr id="89" name="Google Shape;89;p16">
            <a:extLst>
              <a:ext uri="{FF2B5EF4-FFF2-40B4-BE49-F238E27FC236}">
                <a16:creationId xmlns:a16="http://schemas.microsoft.com/office/drawing/2014/main" id="{DF5FE953-5458-2A18-C733-91FDA79D3F3D}"/>
              </a:ext>
            </a:extLst>
          </p:cNvPr>
          <p:cNvSpPr txBox="1">
            <a:spLocks noGrp="1"/>
          </p:cNvSpPr>
          <p:nvPr>
            <p:ph type="title"/>
          </p:nvPr>
        </p:nvSpPr>
        <p:spPr>
          <a:xfrm>
            <a:off x="470400" y="40473"/>
            <a:ext cx="8203200" cy="893618"/>
          </a:xfrm>
          <a:prstGeom prst="rect">
            <a:avLst/>
          </a:prstGeom>
        </p:spPr>
        <p:txBody>
          <a:bodyPr spcFirstLastPara="1" wrap="square" lIns="91425" tIns="91425" rIns="91425" bIns="91425" anchor="ctr" anchorCtr="0">
            <a:noAutofit/>
          </a:bodyPr>
          <a:lstStyle/>
          <a:p>
            <a:pPr algn="ctr"/>
            <a:r>
              <a:rPr lang="en-US" err="1"/>
              <a:t>Exploratary</a:t>
            </a:r>
            <a:r>
              <a:rPr lang="en-US"/>
              <a:t> Data Analysis</a:t>
            </a:r>
          </a:p>
        </p:txBody>
      </p:sp>
      <p:sp>
        <p:nvSpPr>
          <p:cNvPr id="4" name="Google Shape;91;p16">
            <a:extLst>
              <a:ext uri="{FF2B5EF4-FFF2-40B4-BE49-F238E27FC236}">
                <a16:creationId xmlns:a16="http://schemas.microsoft.com/office/drawing/2014/main" id="{69DE819D-F7B5-A831-761B-A6A7C2C0B1A8}"/>
              </a:ext>
            </a:extLst>
          </p:cNvPr>
          <p:cNvSpPr/>
          <p:nvPr/>
        </p:nvSpPr>
        <p:spPr>
          <a:xfrm>
            <a:off x="-1060034" y="961947"/>
            <a:ext cx="2707691" cy="443344"/>
          </a:xfrm>
          <a:prstGeom prst="roundRect">
            <a:avLst>
              <a:gd name="adj"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r">
              <a:buSzPts val="1100"/>
            </a:pPr>
            <a:r>
              <a:rPr lang="en" sz="1500">
                <a:solidFill>
                  <a:schemeClr val="lt1"/>
                </a:solidFill>
                <a:latin typeface="Fira Sans Extra Condensed Medium"/>
              </a:rPr>
              <a:t>Data Visualization</a:t>
            </a:r>
            <a:endParaRPr lang="vi-VN">
              <a:solidFill>
                <a:schemeClr val="lt1"/>
              </a:solidFill>
            </a:endParaRPr>
          </a:p>
        </p:txBody>
      </p:sp>
      <p:pic>
        <p:nvPicPr>
          <p:cNvPr id="3" name="Hình ảnh 2" descr="Ảnh có chứa văn bản, ảnh chụp màn hình, Sơ đồ, hàng&#10;&#10;Mô tả được tự động tạo">
            <a:extLst>
              <a:ext uri="{FF2B5EF4-FFF2-40B4-BE49-F238E27FC236}">
                <a16:creationId xmlns:a16="http://schemas.microsoft.com/office/drawing/2014/main" id="{1D25DF5D-0395-3323-C780-FE8A96F8A966}"/>
              </a:ext>
            </a:extLst>
          </p:cNvPr>
          <p:cNvPicPr>
            <a:picLocks noChangeAspect="1"/>
          </p:cNvPicPr>
          <p:nvPr/>
        </p:nvPicPr>
        <p:blipFill>
          <a:blip r:embed="rId3"/>
          <a:stretch>
            <a:fillRect/>
          </a:stretch>
        </p:blipFill>
        <p:spPr>
          <a:xfrm>
            <a:off x="3607437" y="961768"/>
            <a:ext cx="5358126" cy="3812059"/>
          </a:xfrm>
          <a:prstGeom prst="rect">
            <a:avLst/>
          </a:prstGeom>
        </p:spPr>
      </p:pic>
      <p:sp>
        <p:nvSpPr>
          <p:cNvPr id="2" name="Hộp Văn bản 1">
            <a:extLst>
              <a:ext uri="{FF2B5EF4-FFF2-40B4-BE49-F238E27FC236}">
                <a16:creationId xmlns:a16="http://schemas.microsoft.com/office/drawing/2014/main" id="{D467D7A9-9940-4D64-A06C-D56F1EF9E64B}"/>
              </a:ext>
            </a:extLst>
          </p:cNvPr>
          <p:cNvSpPr txBox="1"/>
          <p:nvPr/>
        </p:nvSpPr>
        <p:spPr>
          <a:xfrm>
            <a:off x="296563" y="1848881"/>
            <a:ext cx="323232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Calibri"/>
              <a:buChar char="-"/>
            </a:pPr>
            <a:r>
              <a:rPr lang="en-US" sz="1800">
                <a:latin typeface="Lato"/>
              </a:rPr>
              <a:t>Price has many outliers beyond the 75% quantiles and its distribution is skewed right.</a:t>
            </a:r>
            <a:endParaRPr lang="vi-VN" sz="1800">
              <a:latin typeface="Lato"/>
            </a:endParaRPr>
          </a:p>
          <a:p>
            <a:pPr marL="285750" indent="-285750" algn="just">
              <a:buFont typeface="Calibri"/>
              <a:buChar char="-"/>
            </a:pPr>
            <a:r>
              <a:rPr lang="en-US" sz="1800">
                <a:latin typeface="Lato"/>
              </a:rPr>
              <a:t>The most common price lies between about 400-600 dollars.</a:t>
            </a:r>
          </a:p>
        </p:txBody>
      </p:sp>
    </p:spTree>
    <p:extLst>
      <p:ext uri="{BB962C8B-B14F-4D97-AF65-F5344CB8AC3E}">
        <p14:creationId xmlns:p14="http://schemas.microsoft.com/office/powerpoint/2010/main" val="576920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0AB41E96-5796-B7B7-6DB8-8ABE6F187DC6}"/>
            </a:ext>
          </a:extLst>
        </p:cNvPr>
        <p:cNvGrpSpPr/>
        <p:nvPr/>
      </p:nvGrpSpPr>
      <p:grpSpPr>
        <a:xfrm>
          <a:off x="0" y="0"/>
          <a:ext cx="0" cy="0"/>
          <a:chOff x="0" y="0"/>
          <a:chExt cx="0" cy="0"/>
        </a:xfrm>
      </p:grpSpPr>
      <p:sp>
        <p:nvSpPr>
          <p:cNvPr id="89" name="Google Shape;89;p16">
            <a:extLst>
              <a:ext uri="{FF2B5EF4-FFF2-40B4-BE49-F238E27FC236}">
                <a16:creationId xmlns:a16="http://schemas.microsoft.com/office/drawing/2014/main" id="{666471BF-BAF3-C000-DDBF-6AB7DD1E5BA4}"/>
              </a:ext>
            </a:extLst>
          </p:cNvPr>
          <p:cNvSpPr txBox="1">
            <a:spLocks noGrp="1"/>
          </p:cNvSpPr>
          <p:nvPr>
            <p:ph type="title"/>
          </p:nvPr>
        </p:nvSpPr>
        <p:spPr>
          <a:xfrm>
            <a:off x="470400" y="40473"/>
            <a:ext cx="8203200" cy="893618"/>
          </a:xfrm>
          <a:prstGeom prst="rect">
            <a:avLst/>
          </a:prstGeom>
        </p:spPr>
        <p:txBody>
          <a:bodyPr spcFirstLastPara="1" wrap="square" lIns="91425" tIns="91425" rIns="91425" bIns="91425" anchor="ctr" anchorCtr="0">
            <a:noAutofit/>
          </a:bodyPr>
          <a:lstStyle/>
          <a:p>
            <a:pPr algn="ctr"/>
            <a:r>
              <a:rPr lang="en-US" err="1"/>
              <a:t>Exploratary</a:t>
            </a:r>
            <a:r>
              <a:rPr lang="en-US"/>
              <a:t> Data Analysis</a:t>
            </a:r>
          </a:p>
        </p:txBody>
      </p:sp>
      <p:sp>
        <p:nvSpPr>
          <p:cNvPr id="4" name="Google Shape;91;p16">
            <a:extLst>
              <a:ext uri="{FF2B5EF4-FFF2-40B4-BE49-F238E27FC236}">
                <a16:creationId xmlns:a16="http://schemas.microsoft.com/office/drawing/2014/main" id="{F426824E-D9D4-AC6D-E4E5-8DB6A1FD0CC3}"/>
              </a:ext>
            </a:extLst>
          </p:cNvPr>
          <p:cNvSpPr/>
          <p:nvPr/>
        </p:nvSpPr>
        <p:spPr>
          <a:xfrm>
            <a:off x="-1060034" y="961947"/>
            <a:ext cx="2707691" cy="443344"/>
          </a:xfrm>
          <a:prstGeom prst="roundRect">
            <a:avLst>
              <a:gd name="adj"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r">
              <a:buSzPts val="1100"/>
            </a:pPr>
            <a:r>
              <a:rPr lang="en" sz="1500">
                <a:solidFill>
                  <a:schemeClr val="lt1"/>
                </a:solidFill>
                <a:latin typeface="Fira Sans Extra Condensed Medium"/>
              </a:rPr>
              <a:t>Data Visualization</a:t>
            </a:r>
            <a:endParaRPr lang="vi-VN">
              <a:solidFill>
                <a:schemeClr val="lt1"/>
              </a:solidFill>
            </a:endParaRPr>
          </a:p>
        </p:txBody>
      </p:sp>
      <p:pic>
        <p:nvPicPr>
          <p:cNvPr id="2" name="Picture 1">
            <a:extLst>
              <a:ext uri="{FF2B5EF4-FFF2-40B4-BE49-F238E27FC236}">
                <a16:creationId xmlns:a16="http://schemas.microsoft.com/office/drawing/2014/main" id="{48D78D7B-B724-4649-816E-6219CDFC6E3C}"/>
              </a:ext>
            </a:extLst>
          </p:cNvPr>
          <p:cNvPicPr>
            <a:picLocks noChangeAspect="1"/>
          </p:cNvPicPr>
          <p:nvPr/>
        </p:nvPicPr>
        <p:blipFill>
          <a:blip r:embed="rId3"/>
          <a:stretch>
            <a:fillRect/>
          </a:stretch>
        </p:blipFill>
        <p:spPr>
          <a:xfrm>
            <a:off x="2096172" y="885483"/>
            <a:ext cx="6136105" cy="2523706"/>
          </a:xfrm>
          <a:prstGeom prst="rect">
            <a:avLst/>
          </a:prstGeom>
        </p:spPr>
      </p:pic>
      <p:sp>
        <p:nvSpPr>
          <p:cNvPr id="5" name="Hộp Văn bản 4">
            <a:extLst>
              <a:ext uri="{FF2B5EF4-FFF2-40B4-BE49-F238E27FC236}">
                <a16:creationId xmlns:a16="http://schemas.microsoft.com/office/drawing/2014/main" id="{06B7EFBB-C504-AE16-91CB-0BB0497D972F}"/>
              </a:ext>
            </a:extLst>
          </p:cNvPr>
          <p:cNvSpPr txBox="1"/>
          <p:nvPr/>
        </p:nvSpPr>
        <p:spPr>
          <a:xfrm>
            <a:off x="348049" y="3372881"/>
            <a:ext cx="822135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Calibri"/>
              <a:buChar char="-"/>
            </a:pPr>
            <a:r>
              <a:rPr lang="en-US" sz="1800">
                <a:latin typeface="Lato"/>
              </a:rPr>
              <a:t>Regarding ROM categories, the popular types of ROM was from 256 to 1024 GB.</a:t>
            </a:r>
            <a:endParaRPr lang="vi-VN" sz="1800"/>
          </a:p>
          <a:p>
            <a:pPr marL="285750" indent="-285750" algn="just">
              <a:buFont typeface="Calibri"/>
              <a:buChar char="-"/>
            </a:pPr>
            <a:r>
              <a:rPr lang="en-US" sz="1800"/>
              <a:t>Regarding the ROM prices, the prices increased correlating to the size of ROM.</a:t>
            </a:r>
          </a:p>
        </p:txBody>
      </p:sp>
    </p:spTree>
    <p:extLst>
      <p:ext uri="{BB962C8B-B14F-4D97-AF65-F5344CB8AC3E}">
        <p14:creationId xmlns:p14="http://schemas.microsoft.com/office/powerpoint/2010/main" val="38247484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1C983B79-7052-CAF5-7AB8-617E4FB8475F}"/>
            </a:ext>
          </a:extLst>
        </p:cNvPr>
        <p:cNvGrpSpPr/>
        <p:nvPr/>
      </p:nvGrpSpPr>
      <p:grpSpPr>
        <a:xfrm>
          <a:off x="0" y="0"/>
          <a:ext cx="0" cy="0"/>
          <a:chOff x="0" y="0"/>
          <a:chExt cx="0" cy="0"/>
        </a:xfrm>
      </p:grpSpPr>
      <p:sp>
        <p:nvSpPr>
          <p:cNvPr id="89" name="Google Shape;89;p16">
            <a:extLst>
              <a:ext uri="{FF2B5EF4-FFF2-40B4-BE49-F238E27FC236}">
                <a16:creationId xmlns:a16="http://schemas.microsoft.com/office/drawing/2014/main" id="{21F00F64-2182-282F-0704-D31D75150FB8}"/>
              </a:ext>
            </a:extLst>
          </p:cNvPr>
          <p:cNvSpPr txBox="1">
            <a:spLocks noGrp="1"/>
          </p:cNvSpPr>
          <p:nvPr>
            <p:ph type="title"/>
          </p:nvPr>
        </p:nvSpPr>
        <p:spPr>
          <a:xfrm>
            <a:off x="470400" y="40473"/>
            <a:ext cx="8203200" cy="893618"/>
          </a:xfrm>
          <a:prstGeom prst="rect">
            <a:avLst/>
          </a:prstGeom>
        </p:spPr>
        <p:txBody>
          <a:bodyPr spcFirstLastPara="1" wrap="square" lIns="91425" tIns="91425" rIns="91425" bIns="91425" anchor="ctr" anchorCtr="0">
            <a:noAutofit/>
          </a:bodyPr>
          <a:lstStyle/>
          <a:p>
            <a:pPr algn="ctr"/>
            <a:r>
              <a:rPr lang="en-US" err="1"/>
              <a:t>Exploratary</a:t>
            </a:r>
            <a:r>
              <a:rPr lang="en-US"/>
              <a:t> Data Analysis</a:t>
            </a:r>
          </a:p>
        </p:txBody>
      </p:sp>
      <p:sp>
        <p:nvSpPr>
          <p:cNvPr id="4" name="Google Shape;91;p16">
            <a:extLst>
              <a:ext uri="{FF2B5EF4-FFF2-40B4-BE49-F238E27FC236}">
                <a16:creationId xmlns:a16="http://schemas.microsoft.com/office/drawing/2014/main" id="{9B1A6D3D-A1A6-DA49-186A-DCA5DD55F9A0}"/>
              </a:ext>
            </a:extLst>
          </p:cNvPr>
          <p:cNvSpPr/>
          <p:nvPr/>
        </p:nvSpPr>
        <p:spPr>
          <a:xfrm>
            <a:off x="-1060034" y="961947"/>
            <a:ext cx="2707691" cy="443344"/>
          </a:xfrm>
          <a:prstGeom prst="roundRect">
            <a:avLst>
              <a:gd name="adj"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r">
              <a:buSzPts val="1100"/>
            </a:pPr>
            <a:r>
              <a:rPr lang="en" sz="1500">
                <a:solidFill>
                  <a:schemeClr val="lt1"/>
                </a:solidFill>
                <a:latin typeface="Fira Sans Extra Condensed Medium"/>
              </a:rPr>
              <a:t>Data Visualization</a:t>
            </a:r>
            <a:endParaRPr lang="vi-VN">
              <a:solidFill>
                <a:schemeClr val="lt1"/>
              </a:solidFill>
            </a:endParaRPr>
          </a:p>
        </p:txBody>
      </p:sp>
      <p:pic>
        <p:nvPicPr>
          <p:cNvPr id="3" name="Picture 2">
            <a:extLst>
              <a:ext uri="{FF2B5EF4-FFF2-40B4-BE49-F238E27FC236}">
                <a16:creationId xmlns:a16="http://schemas.microsoft.com/office/drawing/2014/main" id="{D27C573E-B4CF-FAE4-ED98-E1DE170E1E0B}"/>
              </a:ext>
            </a:extLst>
          </p:cNvPr>
          <p:cNvPicPr>
            <a:picLocks noChangeAspect="1"/>
          </p:cNvPicPr>
          <p:nvPr/>
        </p:nvPicPr>
        <p:blipFill>
          <a:blip r:embed="rId3"/>
          <a:stretch>
            <a:fillRect/>
          </a:stretch>
        </p:blipFill>
        <p:spPr>
          <a:xfrm>
            <a:off x="1844197" y="964310"/>
            <a:ext cx="5940591" cy="2400536"/>
          </a:xfrm>
          <a:prstGeom prst="rect">
            <a:avLst/>
          </a:prstGeom>
        </p:spPr>
      </p:pic>
      <p:sp>
        <p:nvSpPr>
          <p:cNvPr id="5" name="Hộp Văn bản 4">
            <a:extLst>
              <a:ext uri="{FF2B5EF4-FFF2-40B4-BE49-F238E27FC236}">
                <a16:creationId xmlns:a16="http://schemas.microsoft.com/office/drawing/2014/main" id="{F3B05E9C-5755-8676-EE24-CB3EF53BB38C}"/>
              </a:ext>
            </a:extLst>
          </p:cNvPr>
          <p:cNvSpPr txBox="1"/>
          <p:nvPr/>
        </p:nvSpPr>
        <p:spPr>
          <a:xfrm>
            <a:off x="348049" y="3372881"/>
            <a:ext cx="822135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Calibri"/>
              <a:buChar char="-"/>
            </a:pPr>
            <a:r>
              <a:rPr lang="en-US" sz="1800">
                <a:latin typeface="Lato"/>
              </a:rPr>
              <a:t>Average price for dedicated GPU laptops is higher than integrated GPU laptops.</a:t>
            </a:r>
          </a:p>
          <a:p>
            <a:pPr marL="285750" indent="-285750" algn="just">
              <a:buFont typeface="Calibri"/>
              <a:buChar char="-"/>
            </a:pPr>
            <a:r>
              <a:rPr lang="en-US" sz="1800">
                <a:latin typeface="Lato"/>
              </a:rPr>
              <a:t>Most of GPU produced by NVIDIA are dedicated while GPU from other brands are majorly integrated.</a:t>
            </a:r>
          </a:p>
        </p:txBody>
      </p:sp>
    </p:spTree>
    <p:extLst>
      <p:ext uri="{BB962C8B-B14F-4D97-AF65-F5344CB8AC3E}">
        <p14:creationId xmlns:p14="http://schemas.microsoft.com/office/powerpoint/2010/main" val="1707574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F65A6A07-F840-A412-09CD-0A111258325D}"/>
            </a:ext>
          </a:extLst>
        </p:cNvPr>
        <p:cNvGrpSpPr/>
        <p:nvPr/>
      </p:nvGrpSpPr>
      <p:grpSpPr>
        <a:xfrm>
          <a:off x="0" y="0"/>
          <a:ext cx="0" cy="0"/>
          <a:chOff x="0" y="0"/>
          <a:chExt cx="0" cy="0"/>
        </a:xfrm>
      </p:grpSpPr>
      <p:sp>
        <p:nvSpPr>
          <p:cNvPr id="89" name="Google Shape;89;p16">
            <a:extLst>
              <a:ext uri="{FF2B5EF4-FFF2-40B4-BE49-F238E27FC236}">
                <a16:creationId xmlns:a16="http://schemas.microsoft.com/office/drawing/2014/main" id="{5414166C-C0DF-AFDC-E7FF-E2F199C3F62B}"/>
              </a:ext>
            </a:extLst>
          </p:cNvPr>
          <p:cNvSpPr txBox="1">
            <a:spLocks noGrp="1"/>
          </p:cNvSpPr>
          <p:nvPr>
            <p:ph type="title"/>
          </p:nvPr>
        </p:nvSpPr>
        <p:spPr>
          <a:xfrm>
            <a:off x="470400" y="471055"/>
            <a:ext cx="8203200" cy="893618"/>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US" sz="3200"/>
              <a:t>Modeling</a:t>
            </a:r>
          </a:p>
        </p:txBody>
      </p:sp>
      <p:sp>
        <p:nvSpPr>
          <p:cNvPr id="2" name="Google Shape;91;p16">
            <a:extLst>
              <a:ext uri="{FF2B5EF4-FFF2-40B4-BE49-F238E27FC236}">
                <a16:creationId xmlns:a16="http://schemas.microsoft.com/office/drawing/2014/main" id="{7383C587-E5DF-3359-7EEE-FB3341F36E5C}"/>
              </a:ext>
            </a:extLst>
          </p:cNvPr>
          <p:cNvSpPr/>
          <p:nvPr/>
        </p:nvSpPr>
        <p:spPr>
          <a:xfrm>
            <a:off x="-797947" y="1149079"/>
            <a:ext cx="2425856" cy="443344"/>
          </a:xfrm>
          <a:prstGeom prst="roundRect">
            <a:avLst>
              <a:gd name="adj"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r">
              <a:buClr>
                <a:schemeClr val="dk1"/>
              </a:buClr>
              <a:buSzPts val="1100"/>
            </a:pPr>
            <a:r>
              <a:rPr lang="en" sz="1500">
                <a:solidFill>
                  <a:schemeClr val="lt1"/>
                </a:solidFill>
                <a:latin typeface="Fira Sans Extra Condensed Medium"/>
              </a:rPr>
              <a:t>Linear Model</a:t>
            </a:r>
          </a:p>
        </p:txBody>
      </p:sp>
      <p:sp>
        <p:nvSpPr>
          <p:cNvPr id="3" name="TextBox 2">
            <a:extLst>
              <a:ext uri="{FF2B5EF4-FFF2-40B4-BE49-F238E27FC236}">
                <a16:creationId xmlns:a16="http://schemas.microsoft.com/office/drawing/2014/main" id="{66B9C494-C9A5-6C37-0E48-9C77595BC627}"/>
              </a:ext>
            </a:extLst>
          </p:cNvPr>
          <p:cNvSpPr txBox="1"/>
          <p:nvPr/>
        </p:nvSpPr>
        <p:spPr>
          <a:xfrm>
            <a:off x="2509630" y="216176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9" name="TextBox 8">
            <a:extLst>
              <a:ext uri="{FF2B5EF4-FFF2-40B4-BE49-F238E27FC236}">
                <a16:creationId xmlns:a16="http://schemas.microsoft.com/office/drawing/2014/main" id="{FA264A7A-5CD5-3992-BC45-85E6A4F90350}"/>
              </a:ext>
            </a:extLst>
          </p:cNvPr>
          <p:cNvSpPr txBox="1"/>
          <p:nvPr/>
        </p:nvSpPr>
        <p:spPr>
          <a:xfrm>
            <a:off x="677334" y="3822508"/>
            <a:ext cx="7530859" cy="15388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1600">
              <a:solidFill>
                <a:schemeClr val="tx1"/>
              </a:solidFill>
              <a:latin typeface="Lato"/>
              <a:cs typeface="Segoe UI"/>
            </a:endParaRPr>
          </a:p>
          <a:p>
            <a:pPr algn="ctr"/>
            <a:endParaRPr lang="en-US" sz="1600" b="1">
              <a:solidFill>
                <a:schemeClr val="tx1"/>
              </a:solidFill>
              <a:latin typeface="Lato"/>
            </a:endParaRPr>
          </a:p>
          <a:p>
            <a:pPr algn="ctr"/>
            <a:r>
              <a:rPr lang="en-US" sz="1600" b="1">
                <a:solidFill>
                  <a:schemeClr val="tx1"/>
                </a:solidFill>
                <a:latin typeface="Lato"/>
              </a:rPr>
              <a:t>Ridge parameter: Alpha = 1</a:t>
            </a:r>
            <a:endParaRPr lang="en-US" sz="1600" b="1">
              <a:solidFill>
                <a:schemeClr val="tx1"/>
              </a:solidFill>
              <a:latin typeface="Lato"/>
              <a:cs typeface="Segoe UI"/>
            </a:endParaRPr>
          </a:p>
          <a:p>
            <a:pPr algn="ctr"/>
            <a:endParaRPr lang="en-US" sz="1600">
              <a:solidFill>
                <a:schemeClr val="tx1"/>
              </a:solidFill>
              <a:latin typeface="Lato"/>
              <a:cs typeface="Segoe UI"/>
            </a:endParaRPr>
          </a:p>
          <a:p>
            <a:pPr marL="285750" indent="-285750" algn="ctr">
              <a:buChar char="•"/>
            </a:pPr>
            <a:endParaRPr lang="en-US" sz="1600">
              <a:solidFill>
                <a:schemeClr val="tx1"/>
              </a:solidFill>
              <a:ea typeface="Segoe UI Historic"/>
              <a:cs typeface="Segoe UI Historic"/>
            </a:endParaRPr>
          </a:p>
          <a:p>
            <a:pPr algn="ctr"/>
            <a:endParaRPr lang="en-US"/>
          </a:p>
        </p:txBody>
      </p:sp>
      <p:pic>
        <p:nvPicPr>
          <p:cNvPr id="4" name="Picture 3">
            <a:extLst>
              <a:ext uri="{FF2B5EF4-FFF2-40B4-BE49-F238E27FC236}">
                <a16:creationId xmlns:a16="http://schemas.microsoft.com/office/drawing/2014/main" id="{24C3CC32-2D0A-A91F-A5C7-D7576510EC61}"/>
              </a:ext>
            </a:extLst>
          </p:cNvPr>
          <p:cNvPicPr>
            <a:picLocks noChangeAspect="1"/>
          </p:cNvPicPr>
          <p:nvPr/>
        </p:nvPicPr>
        <p:blipFill>
          <a:blip r:embed="rId3"/>
          <a:stretch>
            <a:fillRect/>
          </a:stretch>
        </p:blipFill>
        <p:spPr>
          <a:xfrm>
            <a:off x="1871578" y="1233074"/>
            <a:ext cx="5143500" cy="3068376"/>
          </a:xfrm>
          <a:prstGeom prst="rect">
            <a:avLst/>
          </a:prstGeom>
        </p:spPr>
      </p:pic>
    </p:spTree>
    <p:extLst>
      <p:ext uri="{BB962C8B-B14F-4D97-AF65-F5344CB8AC3E}">
        <p14:creationId xmlns:p14="http://schemas.microsoft.com/office/powerpoint/2010/main" val="2121706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C1C9BCF0-5A6E-C997-B486-F4D9D9ECB357}"/>
            </a:ext>
          </a:extLst>
        </p:cNvPr>
        <p:cNvGrpSpPr/>
        <p:nvPr/>
      </p:nvGrpSpPr>
      <p:grpSpPr>
        <a:xfrm>
          <a:off x="0" y="0"/>
          <a:ext cx="0" cy="0"/>
          <a:chOff x="0" y="0"/>
          <a:chExt cx="0" cy="0"/>
        </a:xfrm>
      </p:grpSpPr>
      <p:sp>
        <p:nvSpPr>
          <p:cNvPr id="89" name="Google Shape;89;p16">
            <a:extLst>
              <a:ext uri="{FF2B5EF4-FFF2-40B4-BE49-F238E27FC236}">
                <a16:creationId xmlns:a16="http://schemas.microsoft.com/office/drawing/2014/main" id="{F6218E9D-DE25-549B-482D-E7CBAA4F3FA0}"/>
              </a:ext>
            </a:extLst>
          </p:cNvPr>
          <p:cNvSpPr txBox="1">
            <a:spLocks noGrp="1"/>
          </p:cNvSpPr>
          <p:nvPr>
            <p:ph type="title"/>
          </p:nvPr>
        </p:nvSpPr>
        <p:spPr>
          <a:xfrm>
            <a:off x="470400" y="471055"/>
            <a:ext cx="8203200" cy="893618"/>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US" sz="3200"/>
              <a:t>Modeling</a:t>
            </a:r>
          </a:p>
        </p:txBody>
      </p:sp>
      <p:sp>
        <p:nvSpPr>
          <p:cNvPr id="2" name="Google Shape;91;p16">
            <a:extLst>
              <a:ext uri="{FF2B5EF4-FFF2-40B4-BE49-F238E27FC236}">
                <a16:creationId xmlns:a16="http://schemas.microsoft.com/office/drawing/2014/main" id="{0DC72A02-9AE2-989F-868F-718C16FCD861}"/>
              </a:ext>
            </a:extLst>
          </p:cNvPr>
          <p:cNvSpPr/>
          <p:nvPr/>
        </p:nvSpPr>
        <p:spPr>
          <a:xfrm>
            <a:off x="-797947" y="1149079"/>
            <a:ext cx="2425856" cy="443344"/>
          </a:xfrm>
          <a:prstGeom prst="roundRect">
            <a:avLst>
              <a:gd name="adj"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r"/>
            <a:r>
              <a:rPr lang="en" sz="1500">
                <a:solidFill>
                  <a:schemeClr val="lt1"/>
                </a:solidFill>
                <a:latin typeface="Fira Sans Extra Condensed Medium"/>
              </a:rPr>
              <a:t>KNN</a:t>
            </a:r>
            <a:endParaRPr lang="en-US"/>
          </a:p>
        </p:txBody>
      </p:sp>
      <p:sp>
        <p:nvSpPr>
          <p:cNvPr id="3" name="TextBox 2">
            <a:extLst>
              <a:ext uri="{FF2B5EF4-FFF2-40B4-BE49-F238E27FC236}">
                <a16:creationId xmlns:a16="http://schemas.microsoft.com/office/drawing/2014/main" id="{5777B79E-A668-6020-7398-5FB992BAF863}"/>
              </a:ext>
            </a:extLst>
          </p:cNvPr>
          <p:cNvSpPr txBox="1"/>
          <p:nvPr/>
        </p:nvSpPr>
        <p:spPr>
          <a:xfrm>
            <a:off x="2509630" y="216176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9" name="TextBox 8">
            <a:extLst>
              <a:ext uri="{FF2B5EF4-FFF2-40B4-BE49-F238E27FC236}">
                <a16:creationId xmlns:a16="http://schemas.microsoft.com/office/drawing/2014/main" id="{99507985-C103-6E44-836C-8285F7284DE7}"/>
              </a:ext>
            </a:extLst>
          </p:cNvPr>
          <p:cNvSpPr txBox="1"/>
          <p:nvPr/>
        </p:nvSpPr>
        <p:spPr>
          <a:xfrm>
            <a:off x="677334" y="3822508"/>
            <a:ext cx="7530859" cy="15388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1600">
              <a:solidFill>
                <a:schemeClr val="tx1"/>
              </a:solidFill>
              <a:latin typeface="Lato"/>
              <a:cs typeface="Segoe UI"/>
            </a:endParaRPr>
          </a:p>
          <a:p>
            <a:pPr algn="ctr"/>
            <a:endParaRPr lang="en-US" sz="1600" b="1">
              <a:solidFill>
                <a:schemeClr val="tx1"/>
              </a:solidFill>
              <a:latin typeface="Lato"/>
            </a:endParaRPr>
          </a:p>
          <a:p>
            <a:pPr algn="ctr"/>
            <a:r>
              <a:rPr lang="en-US" sz="1600" b="1">
                <a:solidFill>
                  <a:schemeClr val="tx1"/>
                </a:solidFill>
                <a:latin typeface="Lato"/>
              </a:rPr>
              <a:t>KNN parameter: K = 1</a:t>
            </a:r>
            <a:endParaRPr lang="en-US" sz="1600" b="1">
              <a:solidFill>
                <a:schemeClr val="tx1"/>
              </a:solidFill>
              <a:latin typeface="Lato"/>
              <a:cs typeface="Segoe UI"/>
            </a:endParaRPr>
          </a:p>
          <a:p>
            <a:pPr algn="ctr"/>
            <a:endParaRPr lang="en-US" sz="1600">
              <a:solidFill>
                <a:schemeClr val="tx1"/>
              </a:solidFill>
              <a:latin typeface="Lato"/>
              <a:cs typeface="Segoe UI"/>
            </a:endParaRPr>
          </a:p>
          <a:p>
            <a:pPr marL="285750" indent="-285750" algn="ctr">
              <a:buChar char="•"/>
            </a:pPr>
            <a:endParaRPr lang="en-US" sz="1600">
              <a:solidFill>
                <a:schemeClr val="tx1"/>
              </a:solidFill>
              <a:ea typeface="Segoe UI Historic"/>
              <a:cs typeface="Segoe UI Historic"/>
            </a:endParaRPr>
          </a:p>
          <a:p>
            <a:pPr algn="ctr"/>
            <a:endParaRPr lang="en-US"/>
          </a:p>
        </p:txBody>
      </p:sp>
      <p:pic>
        <p:nvPicPr>
          <p:cNvPr id="6" name="Picture 5">
            <a:extLst>
              <a:ext uri="{FF2B5EF4-FFF2-40B4-BE49-F238E27FC236}">
                <a16:creationId xmlns:a16="http://schemas.microsoft.com/office/drawing/2014/main" id="{A23AA07C-6CD9-F956-98EA-A537B11499F8}"/>
              </a:ext>
            </a:extLst>
          </p:cNvPr>
          <p:cNvPicPr>
            <a:picLocks noChangeAspect="1"/>
          </p:cNvPicPr>
          <p:nvPr/>
        </p:nvPicPr>
        <p:blipFill>
          <a:blip r:embed="rId3"/>
          <a:stretch>
            <a:fillRect/>
          </a:stretch>
        </p:blipFill>
        <p:spPr>
          <a:xfrm>
            <a:off x="2082132" y="1336679"/>
            <a:ext cx="4976394" cy="2968113"/>
          </a:xfrm>
          <a:prstGeom prst="rect">
            <a:avLst/>
          </a:prstGeom>
        </p:spPr>
      </p:pic>
    </p:spTree>
    <p:extLst>
      <p:ext uri="{BB962C8B-B14F-4D97-AF65-F5344CB8AC3E}">
        <p14:creationId xmlns:p14="http://schemas.microsoft.com/office/powerpoint/2010/main" val="37011084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ADA041D4-F869-99A5-5476-280F54155377}"/>
            </a:ext>
          </a:extLst>
        </p:cNvPr>
        <p:cNvGrpSpPr/>
        <p:nvPr/>
      </p:nvGrpSpPr>
      <p:grpSpPr>
        <a:xfrm>
          <a:off x="0" y="0"/>
          <a:ext cx="0" cy="0"/>
          <a:chOff x="0" y="0"/>
          <a:chExt cx="0" cy="0"/>
        </a:xfrm>
      </p:grpSpPr>
      <p:sp>
        <p:nvSpPr>
          <p:cNvPr id="89" name="Google Shape;89;p16">
            <a:extLst>
              <a:ext uri="{FF2B5EF4-FFF2-40B4-BE49-F238E27FC236}">
                <a16:creationId xmlns:a16="http://schemas.microsoft.com/office/drawing/2014/main" id="{DE04D14D-022E-1873-CCF8-779E80AF913E}"/>
              </a:ext>
            </a:extLst>
          </p:cNvPr>
          <p:cNvSpPr txBox="1">
            <a:spLocks noGrp="1"/>
          </p:cNvSpPr>
          <p:nvPr>
            <p:ph type="title"/>
          </p:nvPr>
        </p:nvSpPr>
        <p:spPr>
          <a:xfrm>
            <a:off x="470400" y="471055"/>
            <a:ext cx="8203200" cy="893618"/>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US" sz="3200"/>
              <a:t>Modeling</a:t>
            </a:r>
          </a:p>
        </p:txBody>
      </p:sp>
      <p:sp>
        <p:nvSpPr>
          <p:cNvPr id="2" name="Google Shape;91;p16">
            <a:extLst>
              <a:ext uri="{FF2B5EF4-FFF2-40B4-BE49-F238E27FC236}">
                <a16:creationId xmlns:a16="http://schemas.microsoft.com/office/drawing/2014/main" id="{DB980D0F-6344-D1F6-DAA2-BD1EE0627786}"/>
              </a:ext>
            </a:extLst>
          </p:cNvPr>
          <p:cNvSpPr/>
          <p:nvPr/>
        </p:nvSpPr>
        <p:spPr>
          <a:xfrm>
            <a:off x="-797947" y="1149079"/>
            <a:ext cx="2425856" cy="443344"/>
          </a:xfrm>
          <a:prstGeom prst="roundRect">
            <a:avLst>
              <a:gd name="adj"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r"/>
            <a:r>
              <a:rPr lang="en" sz="1500">
                <a:solidFill>
                  <a:schemeClr val="lt1"/>
                </a:solidFill>
                <a:latin typeface="Fira Sans Extra Condensed Medium"/>
              </a:rPr>
              <a:t>Decision Tree</a:t>
            </a:r>
            <a:endParaRPr lang="en-US">
              <a:solidFill>
                <a:schemeClr val="lt1"/>
              </a:solidFill>
            </a:endParaRPr>
          </a:p>
        </p:txBody>
      </p:sp>
      <p:sp>
        <p:nvSpPr>
          <p:cNvPr id="3" name="TextBox 2">
            <a:extLst>
              <a:ext uri="{FF2B5EF4-FFF2-40B4-BE49-F238E27FC236}">
                <a16:creationId xmlns:a16="http://schemas.microsoft.com/office/drawing/2014/main" id="{D831FD1B-01D1-D136-A5E3-84B134A3C8FA}"/>
              </a:ext>
            </a:extLst>
          </p:cNvPr>
          <p:cNvSpPr txBox="1"/>
          <p:nvPr/>
        </p:nvSpPr>
        <p:spPr>
          <a:xfrm>
            <a:off x="2509630" y="216176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9" name="TextBox 8">
            <a:extLst>
              <a:ext uri="{FF2B5EF4-FFF2-40B4-BE49-F238E27FC236}">
                <a16:creationId xmlns:a16="http://schemas.microsoft.com/office/drawing/2014/main" id="{7BC62218-C7E0-8C05-961A-CDE917F802DE}"/>
              </a:ext>
            </a:extLst>
          </p:cNvPr>
          <p:cNvSpPr txBox="1"/>
          <p:nvPr/>
        </p:nvSpPr>
        <p:spPr>
          <a:xfrm>
            <a:off x="677334" y="3822508"/>
            <a:ext cx="7530859" cy="15388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1600">
              <a:solidFill>
                <a:schemeClr val="tx1"/>
              </a:solidFill>
              <a:latin typeface="Lato"/>
              <a:cs typeface="Segoe UI"/>
            </a:endParaRPr>
          </a:p>
          <a:p>
            <a:pPr algn="ctr"/>
            <a:endParaRPr lang="en-US" sz="1600" b="1">
              <a:solidFill>
                <a:schemeClr val="tx1"/>
              </a:solidFill>
              <a:latin typeface="Lato"/>
            </a:endParaRPr>
          </a:p>
          <a:p>
            <a:pPr algn="ctr"/>
            <a:r>
              <a:rPr lang="en-US" sz="1600" b="1">
                <a:solidFill>
                  <a:schemeClr val="tx1"/>
                </a:solidFill>
                <a:latin typeface="Lato"/>
              </a:rPr>
              <a:t>Decision tree parameter: </a:t>
            </a:r>
            <a:r>
              <a:rPr lang="en-US" sz="1600" b="1" err="1">
                <a:solidFill>
                  <a:schemeClr val="tx1"/>
                </a:solidFill>
                <a:latin typeface="Lato"/>
              </a:rPr>
              <a:t>max_depth</a:t>
            </a:r>
            <a:r>
              <a:rPr lang="en-US" sz="1600" b="1">
                <a:solidFill>
                  <a:schemeClr val="tx1"/>
                </a:solidFill>
                <a:latin typeface="Lato"/>
              </a:rPr>
              <a:t> = 25</a:t>
            </a:r>
            <a:endParaRPr lang="en-US" sz="1600" b="1">
              <a:solidFill>
                <a:schemeClr val="tx1"/>
              </a:solidFill>
              <a:latin typeface="Lato"/>
              <a:cs typeface="Segoe UI"/>
            </a:endParaRPr>
          </a:p>
          <a:p>
            <a:pPr algn="ctr"/>
            <a:endParaRPr lang="en-US" sz="1600">
              <a:solidFill>
                <a:schemeClr val="tx1"/>
              </a:solidFill>
              <a:latin typeface="Lato"/>
              <a:cs typeface="Segoe UI"/>
            </a:endParaRPr>
          </a:p>
          <a:p>
            <a:pPr marL="285750" indent="-285750" algn="ctr">
              <a:buChar char="•"/>
            </a:pPr>
            <a:endParaRPr lang="en-US" sz="1600">
              <a:solidFill>
                <a:schemeClr val="tx1"/>
              </a:solidFill>
              <a:ea typeface="Segoe UI Historic"/>
              <a:cs typeface="Segoe UI Historic"/>
            </a:endParaRPr>
          </a:p>
          <a:p>
            <a:pPr algn="ctr"/>
            <a:endParaRPr lang="en-US"/>
          </a:p>
        </p:txBody>
      </p:sp>
      <p:pic>
        <p:nvPicPr>
          <p:cNvPr id="5" name="Picture 4">
            <a:extLst>
              <a:ext uri="{FF2B5EF4-FFF2-40B4-BE49-F238E27FC236}">
                <a16:creationId xmlns:a16="http://schemas.microsoft.com/office/drawing/2014/main" id="{4463D0FB-5A18-6057-C40B-78701675B932}"/>
              </a:ext>
            </a:extLst>
          </p:cNvPr>
          <p:cNvPicPr>
            <a:picLocks noChangeAspect="1"/>
          </p:cNvPicPr>
          <p:nvPr/>
        </p:nvPicPr>
        <p:blipFill>
          <a:blip r:embed="rId3"/>
          <a:stretch>
            <a:fillRect/>
          </a:stretch>
        </p:blipFill>
        <p:spPr>
          <a:xfrm>
            <a:off x="1811422" y="1249786"/>
            <a:ext cx="5263815" cy="3141903"/>
          </a:xfrm>
          <a:prstGeom prst="rect">
            <a:avLst/>
          </a:prstGeom>
        </p:spPr>
      </p:pic>
    </p:spTree>
    <p:extLst>
      <p:ext uri="{BB962C8B-B14F-4D97-AF65-F5344CB8AC3E}">
        <p14:creationId xmlns:p14="http://schemas.microsoft.com/office/powerpoint/2010/main" val="39465437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64AE748E-7AA6-5120-514D-7E746D34CE56}"/>
            </a:ext>
          </a:extLst>
        </p:cNvPr>
        <p:cNvGrpSpPr/>
        <p:nvPr/>
      </p:nvGrpSpPr>
      <p:grpSpPr>
        <a:xfrm>
          <a:off x="0" y="0"/>
          <a:ext cx="0" cy="0"/>
          <a:chOff x="0" y="0"/>
          <a:chExt cx="0" cy="0"/>
        </a:xfrm>
      </p:grpSpPr>
      <p:sp>
        <p:nvSpPr>
          <p:cNvPr id="89" name="Google Shape;89;p16">
            <a:extLst>
              <a:ext uri="{FF2B5EF4-FFF2-40B4-BE49-F238E27FC236}">
                <a16:creationId xmlns:a16="http://schemas.microsoft.com/office/drawing/2014/main" id="{715CAC82-5522-B9CB-E81F-E3D241A20301}"/>
              </a:ext>
            </a:extLst>
          </p:cNvPr>
          <p:cNvSpPr txBox="1">
            <a:spLocks noGrp="1"/>
          </p:cNvSpPr>
          <p:nvPr>
            <p:ph type="title"/>
          </p:nvPr>
        </p:nvSpPr>
        <p:spPr>
          <a:xfrm>
            <a:off x="470400" y="471055"/>
            <a:ext cx="8203200" cy="893618"/>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US" sz="3200"/>
              <a:t>Modeling</a:t>
            </a:r>
          </a:p>
        </p:txBody>
      </p:sp>
      <p:sp>
        <p:nvSpPr>
          <p:cNvPr id="2" name="Google Shape;91;p16">
            <a:extLst>
              <a:ext uri="{FF2B5EF4-FFF2-40B4-BE49-F238E27FC236}">
                <a16:creationId xmlns:a16="http://schemas.microsoft.com/office/drawing/2014/main" id="{EE2A1FD2-FF90-D8B0-B789-60192AA2B5CB}"/>
              </a:ext>
            </a:extLst>
          </p:cNvPr>
          <p:cNvSpPr/>
          <p:nvPr/>
        </p:nvSpPr>
        <p:spPr>
          <a:xfrm>
            <a:off x="-797947" y="1149079"/>
            <a:ext cx="2425856" cy="443344"/>
          </a:xfrm>
          <a:prstGeom prst="roundRect">
            <a:avLst>
              <a:gd name="adj"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r"/>
            <a:r>
              <a:rPr lang="en" sz="1500">
                <a:solidFill>
                  <a:schemeClr val="lt1"/>
                </a:solidFill>
                <a:latin typeface="Fira Sans Extra Condensed Medium"/>
              </a:rPr>
              <a:t>Random Forest</a:t>
            </a:r>
            <a:endParaRPr lang="en-US"/>
          </a:p>
        </p:txBody>
      </p:sp>
      <p:sp>
        <p:nvSpPr>
          <p:cNvPr id="3" name="TextBox 2">
            <a:extLst>
              <a:ext uri="{FF2B5EF4-FFF2-40B4-BE49-F238E27FC236}">
                <a16:creationId xmlns:a16="http://schemas.microsoft.com/office/drawing/2014/main" id="{CEFE77DA-FDA2-0D00-1277-899E6EB2E817}"/>
              </a:ext>
            </a:extLst>
          </p:cNvPr>
          <p:cNvSpPr txBox="1"/>
          <p:nvPr/>
        </p:nvSpPr>
        <p:spPr>
          <a:xfrm>
            <a:off x="2509630" y="216176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9" name="TextBox 8">
            <a:extLst>
              <a:ext uri="{FF2B5EF4-FFF2-40B4-BE49-F238E27FC236}">
                <a16:creationId xmlns:a16="http://schemas.microsoft.com/office/drawing/2014/main" id="{568AC942-6F7E-E7A2-83C8-30446BCBDE61}"/>
              </a:ext>
            </a:extLst>
          </p:cNvPr>
          <p:cNvSpPr txBox="1"/>
          <p:nvPr/>
        </p:nvSpPr>
        <p:spPr>
          <a:xfrm>
            <a:off x="677334" y="3822508"/>
            <a:ext cx="7530859" cy="1785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1600">
              <a:solidFill>
                <a:schemeClr val="tx1"/>
              </a:solidFill>
              <a:latin typeface="Lato"/>
              <a:cs typeface="Segoe UI"/>
            </a:endParaRPr>
          </a:p>
          <a:p>
            <a:pPr algn="ctr"/>
            <a:endParaRPr lang="en-US" sz="1600" b="1">
              <a:solidFill>
                <a:schemeClr val="tx1"/>
              </a:solidFill>
              <a:latin typeface="Lato"/>
            </a:endParaRPr>
          </a:p>
          <a:p>
            <a:pPr algn="ctr"/>
            <a:r>
              <a:rPr lang="en-US" sz="1600" b="1">
                <a:solidFill>
                  <a:schemeClr val="tx1"/>
                </a:solidFill>
                <a:latin typeface="Lato"/>
              </a:rPr>
              <a:t>Random Forest parameter: </a:t>
            </a:r>
            <a:endParaRPr lang="en-US" sz="1600" b="1">
              <a:solidFill>
                <a:schemeClr val="tx1"/>
              </a:solidFill>
              <a:latin typeface="Lato"/>
              <a:cs typeface="Segoe UI"/>
            </a:endParaRPr>
          </a:p>
          <a:p>
            <a:pPr algn="ctr"/>
            <a:r>
              <a:rPr lang="en-US" sz="1600" b="1" err="1">
                <a:solidFill>
                  <a:schemeClr val="tx1"/>
                </a:solidFill>
                <a:latin typeface="Lato"/>
              </a:rPr>
              <a:t>max_depth</a:t>
            </a:r>
            <a:r>
              <a:rPr lang="en-US" sz="1600" b="1">
                <a:solidFill>
                  <a:schemeClr val="tx1"/>
                </a:solidFill>
                <a:latin typeface="Lato"/>
              </a:rPr>
              <a:t> = 25, </a:t>
            </a:r>
            <a:r>
              <a:rPr lang="en-US" sz="1600" b="1" err="1">
                <a:solidFill>
                  <a:schemeClr val="tx1"/>
                </a:solidFill>
                <a:latin typeface="Lato"/>
              </a:rPr>
              <a:t>n_estimators</a:t>
            </a:r>
            <a:r>
              <a:rPr lang="en-US" sz="1600" b="1">
                <a:solidFill>
                  <a:schemeClr val="tx1"/>
                </a:solidFill>
                <a:latin typeface="Lato"/>
              </a:rPr>
              <a:t> = 100</a:t>
            </a:r>
            <a:endParaRPr lang="en-US" sz="1600" b="1">
              <a:solidFill>
                <a:schemeClr val="tx1"/>
              </a:solidFill>
              <a:latin typeface="Lato"/>
              <a:cs typeface="Segoe UI"/>
            </a:endParaRPr>
          </a:p>
          <a:p>
            <a:pPr algn="ctr"/>
            <a:endParaRPr lang="en-US" sz="1600">
              <a:solidFill>
                <a:schemeClr val="tx1"/>
              </a:solidFill>
              <a:latin typeface="Lato"/>
              <a:cs typeface="Segoe UI"/>
            </a:endParaRPr>
          </a:p>
          <a:p>
            <a:pPr marL="285750" indent="-285750" algn="ctr">
              <a:buChar char="•"/>
            </a:pPr>
            <a:endParaRPr lang="en-US" sz="1600">
              <a:solidFill>
                <a:schemeClr val="tx1"/>
              </a:solidFill>
              <a:ea typeface="Segoe UI Historic"/>
              <a:cs typeface="Segoe UI Historic"/>
            </a:endParaRPr>
          </a:p>
          <a:p>
            <a:pPr algn="ctr"/>
            <a:endParaRPr lang="en-US"/>
          </a:p>
        </p:txBody>
      </p:sp>
      <p:pic>
        <p:nvPicPr>
          <p:cNvPr id="5" name="Picture 4">
            <a:extLst>
              <a:ext uri="{FF2B5EF4-FFF2-40B4-BE49-F238E27FC236}">
                <a16:creationId xmlns:a16="http://schemas.microsoft.com/office/drawing/2014/main" id="{DCB91D4D-9D0E-5CC3-7B48-BBDFD986A2CB}"/>
              </a:ext>
            </a:extLst>
          </p:cNvPr>
          <p:cNvPicPr>
            <a:picLocks noChangeAspect="1"/>
          </p:cNvPicPr>
          <p:nvPr/>
        </p:nvPicPr>
        <p:blipFill>
          <a:blip r:embed="rId3"/>
          <a:stretch>
            <a:fillRect/>
          </a:stretch>
        </p:blipFill>
        <p:spPr>
          <a:xfrm>
            <a:off x="1981869" y="1149522"/>
            <a:ext cx="5180263" cy="3095113"/>
          </a:xfrm>
          <a:prstGeom prst="rect">
            <a:avLst/>
          </a:prstGeom>
        </p:spPr>
      </p:pic>
    </p:spTree>
    <p:extLst>
      <p:ext uri="{BB962C8B-B14F-4D97-AF65-F5344CB8AC3E}">
        <p14:creationId xmlns:p14="http://schemas.microsoft.com/office/powerpoint/2010/main" val="1388026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470400" y="405771"/>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Introduction</a:t>
            </a:r>
            <a:endParaRPr>
              <a:solidFill>
                <a:srgbClr val="000000"/>
              </a:solidFill>
            </a:endParaRPr>
          </a:p>
        </p:txBody>
      </p:sp>
      <p:sp>
        <p:nvSpPr>
          <p:cNvPr id="91" name="Google Shape;91;p16"/>
          <p:cNvSpPr/>
          <p:nvPr/>
        </p:nvSpPr>
        <p:spPr>
          <a:xfrm>
            <a:off x="3076533" y="2396563"/>
            <a:ext cx="3017484" cy="456978"/>
          </a:xfrm>
          <a:prstGeom prst="roundRect">
            <a:avLst>
              <a:gd name="adj"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500">
                <a:solidFill>
                  <a:schemeClr val="lt1"/>
                </a:solidFill>
                <a:latin typeface="Fira Sans Extra Condensed Medium"/>
                <a:sym typeface="Fira Sans Extra Condensed Medium"/>
              </a:rPr>
              <a:t>1. Collect the data</a:t>
            </a:r>
            <a:endParaRPr lang="en-US" sz="1200">
              <a:solidFill>
                <a:schemeClr val="lt1"/>
              </a:solidFill>
            </a:endParaRPr>
          </a:p>
        </p:txBody>
      </p:sp>
      <p:sp>
        <p:nvSpPr>
          <p:cNvPr id="2" name="Google Shape;102;p16">
            <a:extLst>
              <a:ext uri="{FF2B5EF4-FFF2-40B4-BE49-F238E27FC236}">
                <a16:creationId xmlns:a16="http://schemas.microsoft.com/office/drawing/2014/main" id="{F714552E-38D1-95FD-991C-F8872C691FA1}"/>
              </a:ext>
            </a:extLst>
          </p:cNvPr>
          <p:cNvSpPr txBox="1"/>
          <p:nvPr/>
        </p:nvSpPr>
        <p:spPr>
          <a:xfrm>
            <a:off x="1014264" y="1136559"/>
            <a:ext cx="7672611" cy="63000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rgbClr val="434343"/>
                </a:solidFill>
                <a:latin typeface="Roboto"/>
                <a:ea typeface="Roboto"/>
                <a:cs typeface="Roboto"/>
                <a:sym typeface="Roboto"/>
              </a:rPr>
              <a:t>The goal of this project is to develop an accurate model to predict laptop price. Then, it can help sellers can maximize their sales or buyers can forecast the price and use that information to make purchase decisions.</a:t>
            </a:r>
          </a:p>
        </p:txBody>
      </p:sp>
      <p:sp>
        <p:nvSpPr>
          <p:cNvPr id="3" name="Google Shape;102;p16">
            <a:extLst>
              <a:ext uri="{FF2B5EF4-FFF2-40B4-BE49-F238E27FC236}">
                <a16:creationId xmlns:a16="http://schemas.microsoft.com/office/drawing/2014/main" id="{3301748D-0508-DA5F-F914-A004E79DB9BB}"/>
              </a:ext>
            </a:extLst>
          </p:cNvPr>
          <p:cNvSpPr txBox="1"/>
          <p:nvPr/>
        </p:nvSpPr>
        <p:spPr>
          <a:xfrm>
            <a:off x="1137594" y="1766561"/>
            <a:ext cx="2387026" cy="577079"/>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200" b="1">
                <a:solidFill>
                  <a:srgbClr val="434343"/>
                </a:solidFill>
                <a:latin typeface="Roboto"/>
                <a:ea typeface="Roboto"/>
                <a:cs typeface="Roboto"/>
                <a:sym typeface="Roboto"/>
              </a:rPr>
              <a:t>The general step of our project :</a:t>
            </a:r>
          </a:p>
        </p:txBody>
      </p:sp>
      <p:sp>
        <p:nvSpPr>
          <p:cNvPr id="4" name="Google Shape;91;p16">
            <a:extLst>
              <a:ext uri="{FF2B5EF4-FFF2-40B4-BE49-F238E27FC236}">
                <a16:creationId xmlns:a16="http://schemas.microsoft.com/office/drawing/2014/main" id="{23AAED8C-86F2-1771-7E38-86E8DB431BCB}"/>
              </a:ext>
            </a:extLst>
          </p:cNvPr>
          <p:cNvSpPr/>
          <p:nvPr/>
        </p:nvSpPr>
        <p:spPr>
          <a:xfrm>
            <a:off x="3076533" y="3163244"/>
            <a:ext cx="3158794" cy="456978"/>
          </a:xfrm>
          <a:prstGeom prst="roundRect">
            <a:avLst>
              <a:gd name="adj" fmla="val 50000"/>
            </a:avLst>
          </a:prstGeom>
          <a:solidFill>
            <a:srgbClr val="0C79F3"/>
          </a:solidFill>
          <a:ln w="9525" cap="flat" cmpd="sng">
            <a:solidFill>
              <a:srgbClr val="0C79F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500">
                <a:solidFill>
                  <a:schemeClr val="lt1"/>
                </a:solidFill>
                <a:latin typeface="Fira Sans Extra Condensed Medium"/>
                <a:sym typeface="Fira Sans Extra Condensed Medium"/>
              </a:rPr>
              <a:t>2. Clean, preprocess and analyze data</a:t>
            </a:r>
            <a:endParaRPr lang="en-US" sz="1200">
              <a:solidFill>
                <a:schemeClr val="lt1"/>
              </a:solidFill>
            </a:endParaRPr>
          </a:p>
        </p:txBody>
      </p:sp>
      <p:sp>
        <p:nvSpPr>
          <p:cNvPr id="5" name="Google Shape;91;p16">
            <a:extLst>
              <a:ext uri="{FF2B5EF4-FFF2-40B4-BE49-F238E27FC236}">
                <a16:creationId xmlns:a16="http://schemas.microsoft.com/office/drawing/2014/main" id="{F9BABB03-7761-749C-44FE-ABC7BA528ED9}"/>
              </a:ext>
            </a:extLst>
          </p:cNvPr>
          <p:cNvSpPr/>
          <p:nvPr/>
        </p:nvSpPr>
        <p:spPr>
          <a:xfrm>
            <a:off x="3080695" y="4006941"/>
            <a:ext cx="3158794" cy="456978"/>
          </a:xfrm>
          <a:prstGeom prst="roundRect">
            <a:avLst>
              <a:gd name="adj" fmla="val 50000"/>
            </a:avLst>
          </a:prstGeom>
          <a:solidFill>
            <a:srgbClr val="00D4F0"/>
          </a:solidFill>
          <a:ln w="9525" cap="flat" cmpd="sng">
            <a:solidFill>
              <a:srgbClr val="00D4F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500">
                <a:solidFill>
                  <a:schemeClr val="lt1"/>
                </a:solidFill>
                <a:latin typeface="Fira Sans Extra Condensed Medium"/>
                <a:sym typeface="Fira Sans Extra Condensed Medium"/>
              </a:rPr>
              <a:t>3. Use data to build model</a:t>
            </a:r>
            <a:endParaRPr lang="en-US" sz="1200">
              <a:solidFill>
                <a:schemeClr val="lt1"/>
              </a:solidFill>
            </a:endParaRPr>
          </a:p>
        </p:txBody>
      </p:sp>
    </p:spTree>
    <p:extLst>
      <p:ext uri="{BB962C8B-B14F-4D97-AF65-F5344CB8AC3E}">
        <p14:creationId xmlns:p14="http://schemas.microsoft.com/office/powerpoint/2010/main" val="6650009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83CF574C-1ADE-10C9-DEB2-5AD928F3AF35}"/>
            </a:ext>
          </a:extLst>
        </p:cNvPr>
        <p:cNvGrpSpPr/>
        <p:nvPr/>
      </p:nvGrpSpPr>
      <p:grpSpPr>
        <a:xfrm>
          <a:off x="0" y="0"/>
          <a:ext cx="0" cy="0"/>
          <a:chOff x="0" y="0"/>
          <a:chExt cx="0" cy="0"/>
        </a:xfrm>
      </p:grpSpPr>
      <p:sp>
        <p:nvSpPr>
          <p:cNvPr id="89" name="Google Shape;89;p16">
            <a:extLst>
              <a:ext uri="{FF2B5EF4-FFF2-40B4-BE49-F238E27FC236}">
                <a16:creationId xmlns:a16="http://schemas.microsoft.com/office/drawing/2014/main" id="{BADF15E8-5310-8FB3-CAAB-3E65BB063A32}"/>
              </a:ext>
            </a:extLst>
          </p:cNvPr>
          <p:cNvSpPr txBox="1">
            <a:spLocks noGrp="1"/>
          </p:cNvSpPr>
          <p:nvPr>
            <p:ph type="title"/>
          </p:nvPr>
        </p:nvSpPr>
        <p:spPr>
          <a:xfrm>
            <a:off x="470400" y="471055"/>
            <a:ext cx="8203200" cy="893618"/>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US" sz="3200"/>
              <a:t>Modeling</a:t>
            </a:r>
          </a:p>
        </p:txBody>
      </p:sp>
      <p:sp>
        <p:nvSpPr>
          <p:cNvPr id="2" name="Google Shape;91;p16">
            <a:extLst>
              <a:ext uri="{FF2B5EF4-FFF2-40B4-BE49-F238E27FC236}">
                <a16:creationId xmlns:a16="http://schemas.microsoft.com/office/drawing/2014/main" id="{73C9F3F7-F603-38D5-47A8-0EAC80D9EBC3}"/>
              </a:ext>
            </a:extLst>
          </p:cNvPr>
          <p:cNvSpPr/>
          <p:nvPr/>
        </p:nvSpPr>
        <p:spPr>
          <a:xfrm>
            <a:off x="-797947" y="1149079"/>
            <a:ext cx="2425856" cy="443344"/>
          </a:xfrm>
          <a:prstGeom prst="roundRect">
            <a:avLst>
              <a:gd name="adj"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r"/>
            <a:r>
              <a:rPr lang="en" sz="1500">
                <a:solidFill>
                  <a:schemeClr val="lt1"/>
                </a:solidFill>
                <a:latin typeface="Fira Sans Extra Condensed Medium"/>
              </a:rPr>
              <a:t>MLP</a:t>
            </a:r>
            <a:endParaRPr lang="en-US"/>
          </a:p>
        </p:txBody>
      </p:sp>
      <p:sp>
        <p:nvSpPr>
          <p:cNvPr id="3" name="TextBox 2">
            <a:extLst>
              <a:ext uri="{FF2B5EF4-FFF2-40B4-BE49-F238E27FC236}">
                <a16:creationId xmlns:a16="http://schemas.microsoft.com/office/drawing/2014/main" id="{F47F6F95-CCF4-FAEB-5A77-32B18AE0ABA5}"/>
              </a:ext>
            </a:extLst>
          </p:cNvPr>
          <p:cNvSpPr txBox="1"/>
          <p:nvPr/>
        </p:nvSpPr>
        <p:spPr>
          <a:xfrm>
            <a:off x="2509630" y="216176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9" name="TextBox 8">
            <a:extLst>
              <a:ext uri="{FF2B5EF4-FFF2-40B4-BE49-F238E27FC236}">
                <a16:creationId xmlns:a16="http://schemas.microsoft.com/office/drawing/2014/main" id="{A08A02A8-66CC-A100-48D4-9FC46B887532}"/>
              </a:ext>
            </a:extLst>
          </p:cNvPr>
          <p:cNvSpPr txBox="1"/>
          <p:nvPr/>
        </p:nvSpPr>
        <p:spPr>
          <a:xfrm>
            <a:off x="677334" y="3822508"/>
            <a:ext cx="7530859" cy="15388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1600">
              <a:solidFill>
                <a:schemeClr val="tx1"/>
              </a:solidFill>
              <a:latin typeface="Lato"/>
              <a:cs typeface="Segoe UI"/>
            </a:endParaRPr>
          </a:p>
          <a:p>
            <a:pPr algn="ctr"/>
            <a:endParaRPr lang="en-US" sz="1600" b="1">
              <a:solidFill>
                <a:schemeClr val="tx1"/>
              </a:solidFill>
              <a:latin typeface="Lato"/>
            </a:endParaRPr>
          </a:p>
          <a:p>
            <a:pPr algn="ctr"/>
            <a:r>
              <a:rPr lang="en-US" sz="1600" b="1">
                <a:solidFill>
                  <a:schemeClr val="tx1"/>
                </a:solidFill>
                <a:latin typeface="Lato"/>
              </a:rPr>
              <a:t>MLP parameter: </a:t>
            </a:r>
            <a:r>
              <a:rPr lang="en-US" sz="1600" b="1" err="1">
                <a:solidFill>
                  <a:schemeClr val="tx1"/>
                </a:solidFill>
                <a:latin typeface="Lato"/>
              </a:rPr>
              <a:t>hidden_layer_size</a:t>
            </a:r>
            <a:r>
              <a:rPr lang="en-US" sz="1600" b="1">
                <a:solidFill>
                  <a:schemeClr val="tx1"/>
                </a:solidFill>
                <a:latin typeface="Lato"/>
              </a:rPr>
              <a:t> = 1800</a:t>
            </a:r>
            <a:endParaRPr lang="en-US" sz="1600" b="1">
              <a:solidFill>
                <a:schemeClr val="tx1"/>
              </a:solidFill>
              <a:latin typeface="Lato"/>
              <a:cs typeface="Segoe UI"/>
            </a:endParaRPr>
          </a:p>
          <a:p>
            <a:pPr algn="ctr"/>
            <a:endParaRPr lang="en-US" sz="1600">
              <a:solidFill>
                <a:schemeClr val="tx1"/>
              </a:solidFill>
              <a:latin typeface="Lato"/>
              <a:cs typeface="Segoe UI"/>
            </a:endParaRPr>
          </a:p>
          <a:p>
            <a:pPr marL="285750" indent="-285750" algn="ctr">
              <a:buChar char="•"/>
            </a:pPr>
            <a:endParaRPr lang="en-US" sz="1600">
              <a:solidFill>
                <a:schemeClr val="tx1"/>
              </a:solidFill>
              <a:ea typeface="Segoe UI Historic"/>
              <a:cs typeface="Segoe UI Historic"/>
            </a:endParaRPr>
          </a:p>
          <a:p>
            <a:pPr algn="ctr"/>
            <a:endParaRPr lang="en-US"/>
          </a:p>
        </p:txBody>
      </p:sp>
      <p:pic>
        <p:nvPicPr>
          <p:cNvPr id="5" name="Picture 4">
            <a:extLst>
              <a:ext uri="{FF2B5EF4-FFF2-40B4-BE49-F238E27FC236}">
                <a16:creationId xmlns:a16="http://schemas.microsoft.com/office/drawing/2014/main" id="{B8280436-7DDE-1B41-459A-DAF09D1E18D7}"/>
              </a:ext>
            </a:extLst>
          </p:cNvPr>
          <p:cNvPicPr>
            <a:picLocks noChangeAspect="1"/>
          </p:cNvPicPr>
          <p:nvPr/>
        </p:nvPicPr>
        <p:blipFill>
          <a:blip r:embed="rId3"/>
          <a:stretch>
            <a:fillRect/>
          </a:stretch>
        </p:blipFill>
        <p:spPr>
          <a:xfrm>
            <a:off x="1951789" y="1243100"/>
            <a:ext cx="5243763" cy="3128534"/>
          </a:xfrm>
          <a:prstGeom prst="rect">
            <a:avLst/>
          </a:prstGeom>
        </p:spPr>
      </p:pic>
    </p:spTree>
    <p:extLst>
      <p:ext uri="{BB962C8B-B14F-4D97-AF65-F5344CB8AC3E}">
        <p14:creationId xmlns:p14="http://schemas.microsoft.com/office/powerpoint/2010/main" val="24355945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DB34682D-3E16-F3E7-BDC8-59599B25310A}"/>
            </a:ext>
          </a:extLst>
        </p:cNvPr>
        <p:cNvGrpSpPr/>
        <p:nvPr/>
      </p:nvGrpSpPr>
      <p:grpSpPr>
        <a:xfrm>
          <a:off x="0" y="0"/>
          <a:ext cx="0" cy="0"/>
          <a:chOff x="0" y="0"/>
          <a:chExt cx="0" cy="0"/>
        </a:xfrm>
      </p:grpSpPr>
      <p:sp>
        <p:nvSpPr>
          <p:cNvPr id="89" name="Google Shape;89;p16">
            <a:extLst>
              <a:ext uri="{FF2B5EF4-FFF2-40B4-BE49-F238E27FC236}">
                <a16:creationId xmlns:a16="http://schemas.microsoft.com/office/drawing/2014/main" id="{01D719ED-554E-192F-2BA6-97DB86BA44D2}"/>
              </a:ext>
            </a:extLst>
          </p:cNvPr>
          <p:cNvSpPr txBox="1">
            <a:spLocks noGrp="1"/>
          </p:cNvSpPr>
          <p:nvPr>
            <p:ph type="title"/>
          </p:nvPr>
        </p:nvSpPr>
        <p:spPr>
          <a:xfrm>
            <a:off x="470400" y="-3398"/>
            <a:ext cx="8203200" cy="893618"/>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US" sz="3200"/>
              <a:t>Modeling</a:t>
            </a:r>
          </a:p>
        </p:txBody>
      </p:sp>
      <p:sp>
        <p:nvSpPr>
          <p:cNvPr id="2" name="Google Shape;91;p16">
            <a:extLst>
              <a:ext uri="{FF2B5EF4-FFF2-40B4-BE49-F238E27FC236}">
                <a16:creationId xmlns:a16="http://schemas.microsoft.com/office/drawing/2014/main" id="{B5FD3869-7931-6A49-5CAC-85E9F76689F6}"/>
              </a:ext>
            </a:extLst>
          </p:cNvPr>
          <p:cNvSpPr/>
          <p:nvPr/>
        </p:nvSpPr>
        <p:spPr>
          <a:xfrm>
            <a:off x="-658639" y="717758"/>
            <a:ext cx="2425856" cy="443344"/>
          </a:xfrm>
          <a:prstGeom prst="roundRect">
            <a:avLst>
              <a:gd name="adj"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r">
              <a:buClr>
                <a:schemeClr val="dk1"/>
              </a:buClr>
              <a:buSzPts val="1100"/>
            </a:pPr>
            <a:r>
              <a:rPr lang="en" sz="1500">
                <a:solidFill>
                  <a:schemeClr val="lt1"/>
                </a:solidFill>
                <a:latin typeface="Fira Sans Extra Condensed Medium"/>
              </a:rPr>
              <a:t>Ensemble Model</a:t>
            </a:r>
          </a:p>
        </p:txBody>
      </p:sp>
      <p:sp>
        <p:nvSpPr>
          <p:cNvPr id="770" name="Oval 769">
            <a:extLst>
              <a:ext uri="{FF2B5EF4-FFF2-40B4-BE49-F238E27FC236}">
                <a16:creationId xmlns:a16="http://schemas.microsoft.com/office/drawing/2014/main" id="{19AAD024-FA7B-833F-1016-0B3570616FF8}"/>
              </a:ext>
            </a:extLst>
          </p:cNvPr>
          <p:cNvSpPr/>
          <p:nvPr/>
        </p:nvSpPr>
        <p:spPr>
          <a:xfrm>
            <a:off x="5101166" y="624416"/>
            <a:ext cx="1777998" cy="91016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atin typeface="Lato"/>
                <a:ea typeface="Lato"/>
                <a:cs typeface="Arial"/>
              </a:rPr>
              <a:t>Linear Model</a:t>
            </a:r>
            <a:endParaRPr lang="en-US" b="1">
              <a:latin typeface="Lato"/>
              <a:ea typeface="Lato"/>
            </a:endParaRPr>
          </a:p>
        </p:txBody>
      </p:sp>
      <p:sp>
        <p:nvSpPr>
          <p:cNvPr id="771" name="Oval 770">
            <a:extLst>
              <a:ext uri="{FF2B5EF4-FFF2-40B4-BE49-F238E27FC236}">
                <a16:creationId xmlns:a16="http://schemas.microsoft.com/office/drawing/2014/main" id="{0B3905E7-F825-34A5-667F-BF751E531D52}"/>
              </a:ext>
            </a:extLst>
          </p:cNvPr>
          <p:cNvSpPr/>
          <p:nvPr/>
        </p:nvSpPr>
        <p:spPr>
          <a:xfrm>
            <a:off x="3323167" y="1291166"/>
            <a:ext cx="1777998" cy="89958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latin typeface="Lato"/>
                <a:ea typeface="Lato"/>
                <a:cs typeface="Arial"/>
              </a:rPr>
              <a:t>Decision Tree</a:t>
            </a:r>
          </a:p>
        </p:txBody>
      </p:sp>
      <p:sp>
        <p:nvSpPr>
          <p:cNvPr id="772" name="Oval 771">
            <a:extLst>
              <a:ext uri="{FF2B5EF4-FFF2-40B4-BE49-F238E27FC236}">
                <a16:creationId xmlns:a16="http://schemas.microsoft.com/office/drawing/2014/main" id="{6265412A-BB92-1619-1632-C230C68675E6}"/>
              </a:ext>
            </a:extLst>
          </p:cNvPr>
          <p:cNvSpPr/>
          <p:nvPr/>
        </p:nvSpPr>
        <p:spPr>
          <a:xfrm>
            <a:off x="5101167" y="4233333"/>
            <a:ext cx="1777998" cy="91016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latin typeface="Lato"/>
                <a:ea typeface="Lato"/>
                <a:cs typeface="Arial"/>
              </a:rPr>
              <a:t>MLP</a:t>
            </a:r>
          </a:p>
        </p:txBody>
      </p:sp>
      <p:sp>
        <p:nvSpPr>
          <p:cNvPr id="773" name="Oval 772">
            <a:extLst>
              <a:ext uri="{FF2B5EF4-FFF2-40B4-BE49-F238E27FC236}">
                <a16:creationId xmlns:a16="http://schemas.microsoft.com/office/drawing/2014/main" id="{7A863941-CFF3-0B53-0FA7-E65BC75A6B25}"/>
              </a:ext>
            </a:extLst>
          </p:cNvPr>
          <p:cNvSpPr/>
          <p:nvPr/>
        </p:nvSpPr>
        <p:spPr>
          <a:xfrm>
            <a:off x="3323165" y="2370666"/>
            <a:ext cx="1777998" cy="91016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latin typeface="Lato"/>
                <a:ea typeface="Lato"/>
                <a:cs typeface="Arial"/>
              </a:rPr>
              <a:t>Random Forest</a:t>
            </a:r>
          </a:p>
        </p:txBody>
      </p:sp>
      <p:sp>
        <p:nvSpPr>
          <p:cNvPr id="774" name="Oval 773">
            <a:extLst>
              <a:ext uri="{FF2B5EF4-FFF2-40B4-BE49-F238E27FC236}">
                <a16:creationId xmlns:a16="http://schemas.microsoft.com/office/drawing/2014/main" id="{BB17444C-9C77-40B1-6AD0-48530746606C}"/>
              </a:ext>
            </a:extLst>
          </p:cNvPr>
          <p:cNvSpPr/>
          <p:nvPr/>
        </p:nvSpPr>
        <p:spPr>
          <a:xfrm>
            <a:off x="3323167" y="3418416"/>
            <a:ext cx="1777998" cy="91016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latin typeface="Lato"/>
                <a:ea typeface="Lato"/>
                <a:cs typeface="Arial"/>
              </a:rPr>
              <a:t>KNN</a:t>
            </a:r>
          </a:p>
        </p:txBody>
      </p:sp>
      <p:sp>
        <p:nvSpPr>
          <p:cNvPr id="775" name="Oval 774">
            <a:extLst>
              <a:ext uri="{FF2B5EF4-FFF2-40B4-BE49-F238E27FC236}">
                <a16:creationId xmlns:a16="http://schemas.microsoft.com/office/drawing/2014/main" id="{315FD440-20BA-0799-8336-0BF944B2040E}"/>
              </a:ext>
            </a:extLst>
          </p:cNvPr>
          <p:cNvSpPr/>
          <p:nvPr/>
        </p:nvSpPr>
        <p:spPr>
          <a:xfrm>
            <a:off x="7027332" y="1799166"/>
            <a:ext cx="1968498" cy="187324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latin typeface="Lato"/>
                <a:ea typeface="Lato"/>
                <a:cs typeface="Arial"/>
              </a:rPr>
              <a:t>Ensemble Model</a:t>
            </a:r>
          </a:p>
        </p:txBody>
      </p:sp>
      <p:cxnSp>
        <p:nvCxnSpPr>
          <p:cNvPr id="778" name="Straight Arrow Connector 777">
            <a:extLst>
              <a:ext uri="{FF2B5EF4-FFF2-40B4-BE49-F238E27FC236}">
                <a16:creationId xmlns:a16="http://schemas.microsoft.com/office/drawing/2014/main" id="{88A37F5E-FA75-332F-7AA7-72E7B02A04D5}"/>
              </a:ext>
            </a:extLst>
          </p:cNvPr>
          <p:cNvCxnSpPr/>
          <p:nvPr/>
        </p:nvCxnSpPr>
        <p:spPr>
          <a:xfrm>
            <a:off x="5125508" y="1791759"/>
            <a:ext cx="1761067" cy="723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9" name="Straight Arrow Connector 778">
            <a:extLst>
              <a:ext uri="{FF2B5EF4-FFF2-40B4-BE49-F238E27FC236}">
                <a16:creationId xmlns:a16="http://schemas.microsoft.com/office/drawing/2014/main" id="{376BB63B-5E1D-9403-EDE2-6905BD86ACB9}"/>
              </a:ext>
            </a:extLst>
          </p:cNvPr>
          <p:cNvCxnSpPr>
            <a:cxnSpLocks/>
          </p:cNvCxnSpPr>
          <p:nvPr/>
        </p:nvCxnSpPr>
        <p:spPr>
          <a:xfrm>
            <a:off x="5104341" y="2754841"/>
            <a:ext cx="1771651" cy="4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0" name="Straight Arrow Connector 779">
            <a:extLst>
              <a:ext uri="{FF2B5EF4-FFF2-40B4-BE49-F238E27FC236}">
                <a16:creationId xmlns:a16="http://schemas.microsoft.com/office/drawing/2014/main" id="{38604A4F-E9AB-C1D9-4731-6BBBAF40C566}"/>
              </a:ext>
            </a:extLst>
          </p:cNvPr>
          <p:cNvCxnSpPr>
            <a:cxnSpLocks/>
          </p:cNvCxnSpPr>
          <p:nvPr/>
        </p:nvCxnSpPr>
        <p:spPr>
          <a:xfrm flipV="1">
            <a:off x="5125508" y="2981325"/>
            <a:ext cx="1729317" cy="895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1" name="Straight Arrow Connector 780">
            <a:extLst>
              <a:ext uri="{FF2B5EF4-FFF2-40B4-BE49-F238E27FC236}">
                <a16:creationId xmlns:a16="http://schemas.microsoft.com/office/drawing/2014/main" id="{E80F3EAD-7F69-6F8E-1BF4-5DF4116F4B01}"/>
              </a:ext>
            </a:extLst>
          </p:cNvPr>
          <p:cNvCxnSpPr>
            <a:cxnSpLocks/>
          </p:cNvCxnSpPr>
          <p:nvPr/>
        </p:nvCxnSpPr>
        <p:spPr>
          <a:xfrm>
            <a:off x="5951008" y="1537758"/>
            <a:ext cx="956734" cy="787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2" name="Straight Arrow Connector 781">
            <a:extLst>
              <a:ext uri="{FF2B5EF4-FFF2-40B4-BE49-F238E27FC236}">
                <a16:creationId xmlns:a16="http://schemas.microsoft.com/office/drawing/2014/main" id="{654F0293-0CA0-2DD9-A0A1-D08EBE289BE4}"/>
              </a:ext>
            </a:extLst>
          </p:cNvPr>
          <p:cNvCxnSpPr>
            <a:cxnSpLocks/>
          </p:cNvCxnSpPr>
          <p:nvPr/>
        </p:nvCxnSpPr>
        <p:spPr>
          <a:xfrm flipV="1">
            <a:off x="6120342" y="3214158"/>
            <a:ext cx="745066"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3" name="TextBox 782">
            <a:extLst>
              <a:ext uri="{FF2B5EF4-FFF2-40B4-BE49-F238E27FC236}">
                <a16:creationId xmlns:a16="http://schemas.microsoft.com/office/drawing/2014/main" id="{85EBD97B-EE0D-0AB9-06D8-499992EF8421}"/>
              </a:ext>
            </a:extLst>
          </p:cNvPr>
          <p:cNvSpPr txBox="1"/>
          <p:nvPr/>
        </p:nvSpPr>
        <p:spPr>
          <a:xfrm>
            <a:off x="179917" y="1418166"/>
            <a:ext cx="2861953" cy="20005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800">
                <a:latin typeface="Lato"/>
              </a:rPr>
              <a:t>Ensemble model including all model above, each model will contribute their unique strengths to enhance overall predictive accuracy. </a:t>
            </a:r>
          </a:p>
          <a:p>
            <a:pPr algn="just"/>
            <a:endParaRPr lang="en-US" sz="1600">
              <a:latin typeface="Lato"/>
            </a:endParaRPr>
          </a:p>
        </p:txBody>
      </p:sp>
    </p:spTree>
    <p:extLst>
      <p:ext uri="{BB962C8B-B14F-4D97-AF65-F5344CB8AC3E}">
        <p14:creationId xmlns:p14="http://schemas.microsoft.com/office/powerpoint/2010/main" val="30467856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6285B15F-E595-7042-7F75-3222853E46C2}"/>
            </a:ext>
          </a:extLst>
        </p:cNvPr>
        <p:cNvGrpSpPr/>
        <p:nvPr/>
      </p:nvGrpSpPr>
      <p:grpSpPr>
        <a:xfrm>
          <a:off x="0" y="0"/>
          <a:ext cx="0" cy="0"/>
          <a:chOff x="0" y="0"/>
          <a:chExt cx="0" cy="0"/>
        </a:xfrm>
      </p:grpSpPr>
      <p:sp>
        <p:nvSpPr>
          <p:cNvPr id="89" name="Google Shape;89;p16">
            <a:extLst>
              <a:ext uri="{FF2B5EF4-FFF2-40B4-BE49-F238E27FC236}">
                <a16:creationId xmlns:a16="http://schemas.microsoft.com/office/drawing/2014/main" id="{9B7FF951-326C-B2EA-115F-AAAF698F8B19}"/>
              </a:ext>
            </a:extLst>
          </p:cNvPr>
          <p:cNvSpPr txBox="1">
            <a:spLocks noGrp="1"/>
          </p:cNvSpPr>
          <p:nvPr>
            <p:ph type="title"/>
          </p:nvPr>
        </p:nvSpPr>
        <p:spPr>
          <a:xfrm>
            <a:off x="470400" y="471055"/>
            <a:ext cx="8203200" cy="893618"/>
          </a:xfrm>
          <a:prstGeom prst="rect">
            <a:avLst/>
          </a:prstGeom>
        </p:spPr>
        <p:txBody>
          <a:bodyPr spcFirstLastPara="1" wrap="square" lIns="91425" tIns="91425" rIns="91425" bIns="91425" anchor="ctr" anchorCtr="0">
            <a:noAutofit/>
          </a:bodyPr>
          <a:lstStyle/>
          <a:p>
            <a:pPr algn="ctr"/>
            <a:r>
              <a:rPr lang="en-US"/>
              <a:t>Experiment and Results</a:t>
            </a:r>
          </a:p>
        </p:txBody>
      </p:sp>
      <p:sp>
        <p:nvSpPr>
          <p:cNvPr id="2" name="Google Shape;91;p16">
            <a:extLst>
              <a:ext uri="{FF2B5EF4-FFF2-40B4-BE49-F238E27FC236}">
                <a16:creationId xmlns:a16="http://schemas.microsoft.com/office/drawing/2014/main" id="{838B31A6-49E4-6975-BF7D-43949F99F29C}"/>
              </a:ext>
            </a:extLst>
          </p:cNvPr>
          <p:cNvSpPr/>
          <p:nvPr/>
        </p:nvSpPr>
        <p:spPr>
          <a:xfrm>
            <a:off x="-1476440" y="1231395"/>
            <a:ext cx="2707691" cy="443344"/>
          </a:xfrm>
          <a:prstGeom prst="roundRect">
            <a:avLst>
              <a:gd name="adj"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r"/>
            <a:r>
              <a:rPr lang="en" sz="1500">
                <a:solidFill>
                  <a:schemeClr val="lt1"/>
                </a:solidFill>
                <a:latin typeface="Fira Sans Extra Condensed Medium"/>
              </a:rPr>
              <a:t>Experiment</a:t>
            </a:r>
            <a:endParaRPr lang="en-US"/>
          </a:p>
        </p:txBody>
      </p:sp>
      <p:pic>
        <p:nvPicPr>
          <p:cNvPr id="6" name="Picture 5">
            <a:extLst>
              <a:ext uri="{FF2B5EF4-FFF2-40B4-BE49-F238E27FC236}">
                <a16:creationId xmlns:a16="http://schemas.microsoft.com/office/drawing/2014/main" id="{EB2E1144-ACE5-0694-A508-038E98B796DF}"/>
              </a:ext>
            </a:extLst>
          </p:cNvPr>
          <p:cNvPicPr>
            <a:picLocks noChangeAspect="1"/>
          </p:cNvPicPr>
          <p:nvPr/>
        </p:nvPicPr>
        <p:blipFill rotWithShape="1">
          <a:blip r:embed="rId3"/>
          <a:srcRect l="37765" r="33719" b="-1351"/>
          <a:stretch/>
        </p:blipFill>
        <p:spPr>
          <a:xfrm>
            <a:off x="3416092" y="2552033"/>
            <a:ext cx="1577385" cy="818420"/>
          </a:xfrm>
          <a:prstGeom prst="rect">
            <a:avLst/>
          </a:prstGeom>
        </p:spPr>
      </p:pic>
      <p:sp>
        <p:nvSpPr>
          <p:cNvPr id="5" name="TextBox 4">
            <a:extLst>
              <a:ext uri="{FF2B5EF4-FFF2-40B4-BE49-F238E27FC236}">
                <a16:creationId xmlns:a16="http://schemas.microsoft.com/office/drawing/2014/main" id="{AD4E1D48-CF7F-0EF2-E0DB-C93D73BFFAAC}"/>
              </a:ext>
            </a:extLst>
          </p:cNvPr>
          <p:cNvSpPr txBox="1"/>
          <p:nvPr/>
        </p:nvSpPr>
        <p:spPr>
          <a:xfrm>
            <a:off x="3004706" y="1365250"/>
            <a:ext cx="313530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t>One-hot encode </a:t>
            </a:r>
          </a:p>
        </p:txBody>
      </p:sp>
      <p:sp>
        <p:nvSpPr>
          <p:cNvPr id="7" name="TextBox 6">
            <a:extLst>
              <a:ext uri="{FF2B5EF4-FFF2-40B4-BE49-F238E27FC236}">
                <a16:creationId xmlns:a16="http://schemas.microsoft.com/office/drawing/2014/main" id="{BFC89341-1A30-39F8-5F43-84BDD9DACAD0}"/>
              </a:ext>
            </a:extLst>
          </p:cNvPr>
          <p:cNvSpPr txBox="1"/>
          <p:nvPr/>
        </p:nvSpPr>
        <p:spPr>
          <a:xfrm>
            <a:off x="1796760" y="2900074"/>
            <a:ext cx="125888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CPU: Intel i3</a:t>
            </a:r>
          </a:p>
        </p:txBody>
      </p:sp>
      <p:sp>
        <p:nvSpPr>
          <p:cNvPr id="8" name="TextBox 7">
            <a:extLst>
              <a:ext uri="{FF2B5EF4-FFF2-40B4-BE49-F238E27FC236}">
                <a16:creationId xmlns:a16="http://schemas.microsoft.com/office/drawing/2014/main" id="{C0888098-F6B9-C0AA-15A5-2B4F52CEA865}"/>
              </a:ext>
            </a:extLst>
          </p:cNvPr>
          <p:cNvSpPr txBox="1"/>
          <p:nvPr/>
        </p:nvSpPr>
        <p:spPr>
          <a:xfrm>
            <a:off x="5520892" y="1709448"/>
            <a:ext cx="2743200" cy="33239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1"/>
                </a:solidFill>
                <a:latin typeface="Lato"/>
              </a:rPr>
              <a:t>'cpu_amd_3': 0</a:t>
            </a:r>
          </a:p>
          <a:p>
            <a:r>
              <a:rPr lang="en-US">
                <a:solidFill>
                  <a:schemeClr val="tx1"/>
                </a:solidFill>
                <a:latin typeface="Lato"/>
              </a:rPr>
              <a:t>'cpu_amd_5': 0</a:t>
            </a:r>
          </a:p>
          <a:p>
            <a:r>
              <a:rPr lang="en-US">
                <a:solidFill>
                  <a:schemeClr val="tx1"/>
                </a:solidFill>
                <a:latin typeface="Lato"/>
              </a:rPr>
              <a:t>'cpu_amd_7': 0</a:t>
            </a:r>
          </a:p>
          <a:p>
            <a:r>
              <a:rPr lang="en-US">
                <a:solidFill>
                  <a:schemeClr val="tx1"/>
                </a:solidFill>
                <a:latin typeface="Lato"/>
              </a:rPr>
              <a:t>'cpu_amd_9': 0</a:t>
            </a:r>
          </a:p>
          <a:p>
            <a:r>
              <a:rPr lang="en-US">
                <a:solidFill>
                  <a:schemeClr val="tx1"/>
                </a:solidFill>
                <a:latin typeface="Lato"/>
              </a:rPr>
              <a:t>'</a:t>
            </a:r>
            <a:r>
              <a:rPr lang="en-US" err="1">
                <a:solidFill>
                  <a:schemeClr val="tx1"/>
                </a:solidFill>
                <a:latin typeface="Lato"/>
              </a:rPr>
              <a:t>cpu_amd_athlon</a:t>
            </a:r>
            <a:r>
              <a:rPr lang="en-US">
                <a:solidFill>
                  <a:schemeClr val="tx1"/>
                </a:solidFill>
                <a:latin typeface="Lato"/>
              </a:rPr>
              <a:t>': 0</a:t>
            </a:r>
          </a:p>
          <a:p>
            <a:r>
              <a:rPr lang="en-US">
                <a:solidFill>
                  <a:schemeClr val="tx1"/>
                </a:solidFill>
                <a:latin typeface="Lato"/>
              </a:rPr>
              <a:t>'</a:t>
            </a:r>
            <a:r>
              <a:rPr lang="en-US" err="1">
                <a:solidFill>
                  <a:schemeClr val="tx1"/>
                </a:solidFill>
                <a:latin typeface="Lato"/>
              </a:rPr>
              <a:t>cpu_amd_r_series</a:t>
            </a:r>
            <a:r>
              <a:rPr lang="en-US">
                <a:solidFill>
                  <a:schemeClr val="tx1"/>
                </a:solidFill>
                <a:latin typeface="Lato"/>
              </a:rPr>
              <a:t>': 0</a:t>
            </a:r>
          </a:p>
          <a:p>
            <a:r>
              <a:rPr lang="en-US">
                <a:solidFill>
                  <a:schemeClr val="tx1"/>
                </a:solidFill>
                <a:latin typeface="Lato"/>
              </a:rPr>
              <a:t>'</a:t>
            </a:r>
            <a:r>
              <a:rPr lang="en-US" err="1">
                <a:solidFill>
                  <a:schemeClr val="tx1"/>
                </a:solidFill>
                <a:latin typeface="Lato"/>
              </a:rPr>
              <a:t>cpu_apple</a:t>
            </a:r>
            <a:r>
              <a:rPr lang="en-US">
                <a:solidFill>
                  <a:schemeClr val="tx1"/>
                </a:solidFill>
                <a:latin typeface="Lato"/>
              </a:rPr>
              <a:t>': 0</a:t>
            </a:r>
          </a:p>
          <a:p>
            <a:r>
              <a:rPr lang="en-US">
                <a:solidFill>
                  <a:schemeClr val="tx1"/>
                </a:solidFill>
                <a:latin typeface="Lato"/>
              </a:rPr>
              <a:t>'</a:t>
            </a:r>
            <a:r>
              <a:rPr lang="en-US" err="1">
                <a:solidFill>
                  <a:schemeClr val="tx1"/>
                </a:solidFill>
                <a:latin typeface="Lato"/>
              </a:rPr>
              <a:t>cpu_intel_celeron</a:t>
            </a:r>
            <a:r>
              <a:rPr lang="en-US">
                <a:solidFill>
                  <a:schemeClr val="tx1"/>
                </a:solidFill>
                <a:latin typeface="Lato"/>
              </a:rPr>
              <a:t>': 0</a:t>
            </a:r>
          </a:p>
          <a:p>
            <a:r>
              <a:rPr lang="en-US">
                <a:solidFill>
                  <a:schemeClr val="tx1"/>
                </a:solidFill>
                <a:latin typeface="Lato"/>
              </a:rPr>
              <a:t>'cpu_intel_i3': 1</a:t>
            </a:r>
          </a:p>
          <a:p>
            <a:r>
              <a:rPr lang="en-US">
                <a:solidFill>
                  <a:schemeClr val="tx1"/>
                </a:solidFill>
                <a:latin typeface="Lato"/>
              </a:rPr>
              <a:t>'cpu_intel_i5': 0</a:t>
            </a:r>
          </a:p>
          <a:p>
            <a:r>
              <a:rPr lang="en-US">
                <a:solidFill>
                  <a:schemeClr val="tx1"/>
                </a:solidFill>
                <a:latin typeface="Lato"/>
              </a:rPr>
              <a:t>'cpu_intel_i7': 0</a:t>
            </a:r>
          </a:p>
          <a:p>
            <a:r>
              <a:rPr lang="en-US">
                <a:solidFill>
                  <a:schemeClr val="tx1"/>
                </a:solidFill>
                <a:latin typeface="Lato"/>
              </a:rPr>
              <a:t>'cpu_intel_i9': 0</a:t>
            </a:r>
          </a:p>
          <a:p>
            <a:r>
              <a:rPr lang="en-US">
                <a:solidFill>
                  <a:schemeClr val="tx1"/>
                </a:solidFill>
                <a:latin typeface="Lato"/>
              </a:rPr>
              <a:t>'</a:t>
            </a:r>
            <a:r>
              <a:rPr lang="en-US" err="1">
                <a:solidFill>
                  <a:schemeClr val="tx1"/>
                </a:solidFill>
                <a:latin typeface="Lato"/>
              </a:rPr>
              <a:t>cpu_intel_pentium</a:t>
            </a:r>
            <a:r>
              <a:rPr lang="en-US">
                <a:solidFill>
                  <a:schemeClr val="tx1"/>
                </a:solidFill>
                <a:latin typeface="Lato"/>
              </a:rPr>
              <a:t>': 0</a:t>
            </a:r>
          </a:p>
          <a:p>
            <a:r>
              <a:rPr lang="en-US">
                <a:solidFill>
                  <a:schemeClr val="tx1"/>
                </a:solidFill>
                <a:latin typeface="Lato"/>
              </a:rPr>
              <a:t>'cpu_mediatek_mt8183': 0</a:t>
            </a:r>
          </a:p>
          <a:p>
            <a:r>
              <a:rPr lang="en-US">
                <a:solidFill>
                  <a:schemeClr val="tx1"/>
                </a:solidFill>
                <a:latin typeface="Lato"/>
              </a:rPr>
              <a:t>'</a:t>
            </a:r>
            <a:r>
              <a:rPr lang="en-US" err="1">
                <a:solidFill>
                  <a:schemeClr val="tx1"/>
                </a:solidFill>
                <a:latin typeface="Lato"/>
              </a:rPr>
              <a:t>cpu_other</a:t>
            </a:r>
            <a:r>
              <a:rPr lang="en-US">
                <a:solidFill>
                  <a:schemeClr val="tx1"/>
                </a:solidFill>
                <a:latin typeface="Lato"/>
              </a:rPr>
              <a:t>': 0</a:t>
            </a:r>
          </a:p>
        </p:txBody>
      </p:sp>
    </p:spTree>
    <p:extLst>
      <p:ext uri="{BB962C8B-B14F-4D97-AF65-F5344CB8AC3E}">
        <p14:creationId xmlns:p14="http://schemas.microsoft.com/office/powerpoint/2010/main" val="492162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97E65B30-6872-9264-9E04-3F975A8BE4E8}"/>
            </a:ext>
          </a:extLst>
        </p:cNvPr>
        <p:cNvGrpSpPr/>
        <p:nvPr/>
      </p:nvGrpSpPr>
      <p:grpSpPr>
        <a:xfrm>
          <a:off x="0" y="0"/>
          <a:ext cx="0" cy="0"/>
          <a:chOff x="0" y="0"/>
          <a:chExt cx="0" cy="0"/>
        </a:xfrm>
      </p:grpSpPr>
      <p:sp>
        <p:nvSpPr>
          <p:cNvPr id="89" name="Google Shape;89;p16">
            <a:extLst>
              <a:ext uri="{FF2B5EF4-FFF2-40B4-BE49-F238E27FC236}">
                <a16:creationId xmlns:a16="http://schemas.microsoft.com/office/drawing/2014/main" id="{C8097384-0607-B41D-AF24-1A58290A246E}"/>
              </a:ext>
            </a:extLst>
          </p:cNvPr>
          <p:cNvSpPr txBox="1">
            <a:spLocks noGrp="1"/>
          </p:cNvSpPr>
          <p:nvPr>
            <p:ph type="title"/>
          </p:nvPr>
        </p:nvSpPr>
        <p:spPr>
          <a:xfrm>
            <a:off x="470400" y="471055"/>
            <a:ext cx="8203200" cy="893618"/>
          </a:xfrm>
          <a:prstGeom prst="rect">
            <a:avLst/>
          </a:prstGeom>
        </p:spPr>
        <p:txBody>
          <a:bodyPr spcFirstLastPara="1" wrap="square" lIns="91425" tIns="91425" rIns="91425" bIns="91425" anchor="ctr" anchorCtr="0">
            <a:noAutofit/>
          </a:bodyPr>
          <a:lstStyle/>
          <a:p>
            <a:pPr algn="ctr"/>
            <a:r>
              <a:rPr lang="en-US"/>
              <a:t>Experiment and Results</a:t>
            </a:r>
          </a:p>
        </p:txBody>
      </p:sp>
      <p:pic>
        <p:nvPicPr>
          <p:cNvPr id="3" name="Picture 2">
            <a:extLst>
              <a:ext uri="{FF2B5EF4-FFF2-40B4-BE49-F238E27FC236}">
                <a16:creationId xmlns:a16="http://schemas.microsoft.com/office/drawing/2014/main" id="{BEB8C1AA-03C5-A840-45D7-D06E93712405}"/>
              </a:ext>
            </a:extLst>
          </p:cNvPr>
          <p:cNvPicPr>
            <a:picLocks noChangeAspect="1"/>
          </p:cNvPicPr>
          <p:nvPr/>
        </p:nvPicPr>
        <p:blipFill>
          <a:blip r:embed="rId3"/>
          <a:stretch>
            <a:fillRect/>
          </a:stretch>
        </p:blipFill>
        <p:spPr>
          <a:xfrm>
            <a:off x="367313" y="2175978"/>
            <a:ext cx="3665660" cy="2773974"/>
          </a:xfrm>
          <a:prstGeom prst="rect">
            <a:avLst/>
          </a:prstGeom>
        </p:spPr>
      </p:pic>
      <p:pic>
        <p:nvPicPr>
          <p:cNvPr id="4" name="Picture 3">
            <a:extLst>
              <a:ext uri="{FF2B5EF4-FFF2-40B4-BE49-F238E27FC236}">
                <a16:creationId xmlns:a16="http://schemas.microsoft.com/office/drawing/2014/main" id="{7B445A5C-30E6-B3DD-1349-477E24887C2C}"/>
              </a:ext>
            </a:extLst>
          </p:cNvPr>
          <p:cNvPicPr>
            <a:picLocks noChangeAspect="1"/>
          </p:cNvPicPr>
          <p:nvPr/>
        </p:nvPicPr>
        <p:blipFill>
          <a:blip r:embed="rId4"/>
          <a:stretch>
            <a:fillRect/>
          </a:stretch>
        </p:blipFill>
        <p:spPr>
          <a:xfrm>
            <a:off x="4939464" y="2164096"/>
            <a:ext cx="3748088" cy="2836864"/>
          </a:xfrm>
          <a:prstGeom prst="rect">
            <a:avLst/>
          </a:prstGeom>
        </p:spPr>
      </p:pic>
      <p:pic>
        <p:nvPicPr>
          <p:cNvPr id="6" name="Picture 5">
            <a:extLst>
              <a:ext uri="{FF2B5EF4-FFF2-40B4-BE49-F238E27FC236}">
                <a16:creationId xmlns:a16="http://schemas.microsoft.com/office/drawing/2014/main" id="{E4A8325F-9086-1B26-CD42-0E3B39038A06}"/>
              </a:ext>
            </a:extLst>
          </p:cNvPr>
          <p:cNvPicPr>
            <a:picLocks noChangeAspect="1"/>
          </p:cNvPicPr>
          <p:nvPr/>
        </p:nvPicPr>
        <p:blipFill rotWithShape="1">
          <a:blip r:embed="rId5"/>
          <a:srcRect l="37765" r="33719" b="-1351"/>
          <a:stretch/>
        </p:blipFill>
        <p:spPr>
          <a:xfrm>
            <a:off x="4276892" y="3111959"/>
            <a:ext cx="586699" cy="299265"/>
          </a:xfrm>
          <a:prstGeom prst="rect">
            <a:avLst/>
          </a:prstGeom>
        </p:spPr>
      </p:pic>
      <p:sp>
        <p:nvSpPr>
          <p:cNvPr id="5" name="TextBox 4">
            <a:extLst>
              <a:ext uri="{FF2B5EF4-FFF2-40B4-BE49-F238E27FC236}">
                <a16:creationId xmlns:a16="http://schemas.microsoft.com/office/drawing/2014/main" id="{593A76C0-13B2-749E-38E9-A8D57EEDCFF5}"/>
              </a:ext>
            </a:extLst>
          </p:cNvPr>
          <p:cNvSpPr txBox="1"/>
          <p:nvPr/>
        </p:nvSpPr>
        <p:spPr>
          <a:xfrm>
            <a:off x="3667125" y="1682750"/>
            <a:ext cx="200024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t>Log-normalization</a:t>
            </a:r>
          </a:p>
        </p:txBody>
      </p:sp>
      <p:sp>
        <p:nvSpPr>
          <p:cNvPr id="8" name="Google Shape;91;p16">
            <a:extLst>
              <a:ext uri="{FF2B5EF4-FFF2-40B4-BE49-F238E27FC236}">
                <a16:creationId xmlns:a16="http://schemas.microsoft.com/office/drawing/2014/main" id="{DB98DD6E-01B1-8724-E7B8-0FF1CF1EC584}"/>
              </a:ext>
            </a:extLst>
          </p:cNvPr>
          <p:cNvSpPr/>
          <p:nvPr/>
        </p:nvSpPr>
        <p:spPr>
          <a:xfrm>
            <a:off x="-1476440" y="1231395"/>
            <a:ext cx="2707691" cy="443344"/>
          </a:xfrm>
          <a:prstGeom prst="roundRect">
            <a:avLst>
              <a:gd name="adj"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r"/>
            <a:r>
              <a:rPr lang="en" sz="1500">
                <a:solidFill>
                  <a:schemeClr val="lt1"/>
                </a:solidFill>
                <a:latin typeface="Fira Sans Extra Condensed Medium"/>
              </a:rPr>
              <a:t>Experiment</a:t>
            </a:r>
            <a:endParaRPr lang="en-US"/>
          </a:p>
        </p:txBody>
      </p:sp>
    </p:spTree>
    <p:extLst>
      <p:ext uri="{BB962C8B-B14F-4D97-AF65-F5344CB8AC3E}">
        <p14:creationId xmlns:p14="http://schemas.microsoft.com/office/powerpoint/2010/main" val="793430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668EA06F-CFAB-0616-F0A0-4968A73BBF4E}"/>
            </a:ext>
          </a:extLst>
        </p:cNvPr>
        <p:cNvGrpSpPr/>
        <p:nvPr/>
      </p:nvGrpSpPr>
      <p:grpSpPr>
        <a:xfrm>
          <a:off x="0" y="0"/>
          <a:ext cx="0" cy="0"/>
          <a:chOff x="0" y="0"/>
          <a:chExt cx="0" cy="0"/>
        </a:xfrm>
      </p:grpSpPr>
      <p:sp>
        <p:nvSpPr>
          <p:cNvPr id="89" name="Google Shape;89;p16">
            <a:extLst>
              <a:ext uri="{FF2B5EF4-FFF2-40B4-BE49-F238E27FC236}">
                <a16:creationId xmlns:a16="http://schemas.microsoft.com/office/drawing/2014/main" id="{ABCB542E-8911-1A2B-91F1-D5FFE893FD33}"/>
              </a:ext>
            </a:extLst>
          </p:cNvPr>
          <p:cNvSpPr txBox="1">
            <a:spLocks noGrp="1"/>
          </p:cNvSpPr>
          <p:nvPr>
            <p:ph type="title"/>
          </p:nvPr>
        </p:nvSpPr>
        <p:spPr>
          <a:xfrm>
            <a:off x="470400" y="471055"/>
            <a:ext cx="8203200" cy="893618"/>
          </a:xfrm>
          <a:prstGeom prst="rect">
            <a:avLst/>
          </a:prstGeom>
        </p:spPr>
        <p:txBody>
          <a:bodyPr spcFirstLastPara="1" wrap="square" lIns="91425" tIns="91425" rIns="91425" bIns="91425" anchor="ctr" anchorCtr="0">
            <a:noAutofit/>
          </a:bodyPr>
          <a:lstStyle/>
          <a:p>
            <a:pPr algn="ctr"/>
            <a:r>
              <a:rPr lang="en-US"/>
              <a:t>Experiment and Results</a:t>
            </a:r>
          </a:p>
        </p:txBody>
      </p:sp>
      <p:sp>
        <p:nvSpPr>
          <p:cNvPr id="5" name="TextBox 4">
            <a:extLst>
              <a:ext uri="{FF2B5EF4-FFF2-40B4-BE49-F238E27FC236}">
                <a16:creationId xmlns:a16="http://schemas.microsoft.com/office/drawing/2014/main" id="{5397F818-A88A-CDD1-039A-A78AD7B9F07D}"/>
              </a:ext>
            </a:extLst>
          </p:cNvPr>
          <p:cNvSpPr txBox="1"/>
          <p:nvPr/>
        </p:nvSpPr>
        <p:spPr>
          <a:xfrm>
            <a:off x="3804574" y="1610408"/>
            <a:ext cx="186269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Cross  Validation  </a:t>
            </a:r>
          </a:p>
        </p:txBody>
      </p:sp>
      <p:sp>
        <p:nvSpPr>
          <p:cNvPr id="8" name="Google Shape;91;p16">
            <a:extLst>
              <a:ext uri="{FF2B5EF4-FFF2-40B4-BE49-F238E27FC236}">
                <a16:creationId xmlns:a16="http://schemas.microsoft.com/office/drawing/2014/main" id="{E5EACD2C-EA8F-8432-58D0-6768509D8770}"/>
              </a:ext>
            </a:extLst>
          </p:cNvPr>
          <p:cNvSpPr/>
          <p:nvPr/>
        </p:nvSpPr>
        <p:spPr>
          <a:xfrm>
            <a:off x="-1476440" y="1231395"/>
            <a:ext cx="2707691" cy="443344"/>
          </a:xfrm>
          <a:prstGeom prst="roundRect">
            <a:avLst>
              <a:gd name="adj"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r"/>
            <a:r>
              <a:rPr lang="en" sz="1500">
                <a:solidFill>
                  <a:schemeClr val="lt1"/>
                </a:solidFill>
                <a:latin typeface="Fira Sans Extra Condensed Medium"/>
              </a:rPr>
              <a:t>Experiment</a:t>
            </a:r>
            <a:endParaRPr lang="en-US"/>
          </a:p>
        </p:txBody>
      </p:sp>
      <p:pic>
        <p:nvPicPr>
          <p:cNvPr id="2" name="Picture 1" descr="How to Implement K fold Cross-Validation in Scikit-Learn | Engineering  Education (EngEd) Program | Section">
            <a:extLst>
              <a:ext uri="{FF2B5EF4-FFF2-40B4-BE49-F238E27FC236}">
                <a16:creationId xmlns:a16="http://schemas.microsoft.com/office/drawing/2014/main" id="{DA7F1526-49F4-C06E-1B4B-A6B22069EDEC}"/>
              </a:ext>
            </a:extLst>
          </p:cNvPr>
          <p:cNvPicPr>
            <a:picLocks noChangeAspect="1"/>
          </p:cNvPicPr>
          <p:nvPr/>
        </p:nvPicPr>
        <p:blipFill>
          <a:blip r:embed="rId3"/>
          <a:stretch>
            <a:fillRect/>
          </a:stretch>
        </p:blipFill>
        <p:spPr>
          <a:xfrm>
            <a:off x="1660386" y="1899864"/>
            <a:ext cx="5835201" cy="3210930"/>
          </a:xfrm>
          <a:prstGeom prst="rect">
            <a:avLst/>
          </a:prstGeom>
        </p:spPr>
      </p:pic>
    </p:spTree>
    <p:extLst>
      <p:ext uri="{BB962C8B-B14F-4D97-AF65-F5344CB8AC3E}">
        <p14:creationId xmlns:p14="http://schemas.microsoft.com/office/powerpoint/2010/main" val="212137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BC1A661E-BCA7-2630-42C0-2972DEC6F208}"/>
            </a:ext>
          </a:extLst>
        </p:cNvPr>
        <p:cNvGrpSpPr/>
        <p:nvPr/>
      </p:nvGrpSpPr>
      <p:grpSpPr>
        <a:xfrm>
          <a:off x="0" y="0"/>
          <a:ext cx="0" cy="0"/>
          <a:chOff x="0" y="0"/>
          <a:chExt cx="0" cy="0"/>
        </a:xfrm>
      </p:grpSpPr>
      <p:sp>
        <p:nvSpPr>
          <p:cNvPr id="89" name="Google Shape;89;p16">
            <a:extLst>
              <a:ext uri="{FF2B5EF4-FFF2-40B4-BE49-F238E27FC236}">
                <a16:creationId xmlns:a16="http://schemas.microsoft.com/office/drawing/2014/main" id="{A3F26FA0-85DC-13EF-350A-363E87D04606}"/>
              </a:ext>
            </a:extLst>
          </p:cNvPr>
          <p:cNvSpPr txBox="1">
            <a:spLocks noGrp="1"/>
          </p:cNvSpPr>
          <p:nvPr>
            <p:ph type="title"/>
          </p:nvPr>
        </p:nvSpPr>
        <p:spPr>
          <a:xfrm>
            <a:off x="470400" y="471055"/>
            <a:ext cx="8203200" cy="893618"/>
          </a:xfrm>
          <a:prstGeom prst="rect">
            <a:avLst/>
          </a:prstGeom>
        </p:spPr>
        <p:txBody>
          <a:bodyPr spcFirstLastPara="1" wrap="square" lIns="91425" tIns="91425" rIns="91425" bIns="91425" anchor="ctr" anchorCtr="0">
            <a:noAutofit/>
          </a:bodyPr>
          <a:lstStyle/>
          <a:p>
            <a:pPr algn="ctr"/>
            <a:r>
              <a:rPr lang="en-US"/>
              <a:t>Experiment and Results</a:t>
            </a:r>
          </a:p>
        </p:txBody>
      </p:sp>
      <p:sp>
        <p:nvSpPr>
          <p:cNvPr id="2" name="Google Shape;91;p16">
            <a:extLst>
              <a:ext uri="{FF2B5EF4-FFF2-40B4-BE49-F238E27FC236}">
                <a16:creationId xmlns:a16="http://schemas.microsoft.com/office/drawing/2014/main" id="{558BFB0B-FD84-D843-BE17-1FB1BACAF9D6}"/>
              </a:ext>
            </a:extLst>
          </p:cNvPr>
          <p:cNvSpPr/>
          <p:nvPr/>
        </p:nvSpPr>
        <p:spPr>
          <a:xfrm>
            <a:off x="-881849" y="1283350"/>
            <a:ext cx="2707691" cy="443344"/>
          </a:xfrm>
          <a:prstGeom prst="roundRect">
            <a:avLst>
              <a:gd name="adj"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r"/>
            <a:r>
              <a:rPr lang="en" sz="1500">
                <a:solidFill>
                  <a:schemeClr val="lt1"/>
                </a:solidFill>
                <a:latin typeface="Fira Sans Extra Condensed Medium"/>
              </a:rPr>
              <a:t>Comparative Analysis</a:t>
            </a:r>
            <a:endParaRPr lang="en-US">
              <a:solidFill>
                <a:schemeClr val="lt1"/>
              </a:solidFill>
            </a:endParaRPr>
          </a:p>
        </p:txBody>
      </p:sp>
      <p:pic>
        <p:nvPicPr>
          <p:cNvPr id="4" name="Picture 3">
            <a:extLst>
              <a:ext uri="{FF2B5EF4-FFF2-40B4-BE49-F238E27FC236}">
                <a16:creationId xmlns:a16="http://schemas.microsoft.com/office/drawing/2014/main" id="{F9A0D2E0-4C19-0B77-4C95-CE1751391FC0}"/>
              </a:ext>
            </a:extLst>
          </p:cNvPr>
          <p:cNvPicPr>
            <a:picLocks noChangeAspect="1"/>
          </p:cNvPicPr>
          <p:nvPr/>
        </p:nvPicPr>
        <p:blipFill>
          <a:blip r:embed="rId3"/>
          <a:stretch>
            <a:fillRect/>
          </a:stretch>
        </p:blipFill>
        <p:spPr>
          <a:xfrm>
            <a:off x="1973288" y="1171936"/>
            <a:ext cx="5978715" cy="3971564"/>
          </a:xfrm>
          <a:prstGeom prst="rect">
            <a:avLst/>
          </a:prstGeom>
        </p:spPr>
      </p:pic>
    </p:spTree>
    <p:extLst>
      <p:ext uri="{BB962C8B-B14F-4D97-AF65-F5344CB8AC3E}">
        <p14:creationId xmlns:p14="http://schemas.microsoft.com/office/powerpoint/2010/main" val="18937399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2056" name="Picture 8" descr="Never Miss A Moment Thank You For Listening - Clip Art Library">
            <a:extLst>
              <a:ext uri="{FF2B5EF4-FFF2-40B4-BE49-F238E27FC236}">
                <a16:creationId xmlns:a16="http://schemas.microsoft.com/office/drawing/2014/main" id="{537F5240-8A3A-D8F4-D47E-13995650F4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6988" y="674502"/>
            <a:ext cx="6259183" cy="3290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2962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470400" y="298532"/>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Collect the data</a:t>
            </a:r>
            <a:endParaRPr>
              <a:solidFill>
                <a:srgbClr val="000000"/>
              </a:solidFill>
            </a:endParaRPr>
          </a:p>
        </p:txBody>
      </p:sp>
      <p:sp>
        <p:nvSpPr>
          <p:cNvPr id="8" name="Google Shape;102;p16">
            <a:extLst>
              <a:ext uri="{FF2B5EF4-FFF2-40B4-BE49-F238E27FC236}">
                <a16:creationId xmlns:a16="http://schemas.microsoft.com/office/drawing/2014/main" id="{ADDFD5D5-C3DD-73D6-CCDD-CA2E2F4C0674}"/>
              </a:ext>
            </a:extLst>
          </p:cNvPr>
          <p:cNvSpPr txBox="1"/>
          <p:nvPr/>
        </p:nvSpPr>
        <p:spPr>
          <a:xfrm>
            <a:off x="625494" y="703532"/>
            <a:ext cx="8289062" cy="630002"/>
          </a:xfrm>
          <a:prstGeom prst="rect">
            <a:avLst/>
          </a:prstGeom>
          <a:noFill/>
          <a:ln>
            <a:noFill/>
          </a:ln>
        </p:spPr>
        <p:txBody>
          <a:bodyPr spcFirstLastPara="1" wrap="square" lIns="91425" tIns="91425" rIns="91425" bIns="91425" anchor="ctr" anchorCtr="0">
            <a:noAutofit/>
          </a:bodyPr>
          <a:lstStyle/>
          <a:p>
            <a:r>
              <a:rPr lang="en-US">
                <a:solidFill>
                  <a:srgbClr val="434343"/>
                </a:solidFill>
                <a:latin typeface="Lato"/>
                <a:ea typeface="Roboto"/>
                <a:cs typeface="Roboto"/>
                <a:sym typeface="Roboto"/>
              </a:rPr>
              <a:t>In this project, one of the most well-known e-commerce sites, Amazon, will be mined for information about laptops</a:t>
            </a:r>
            <a:endParaRPr lang="en-US">
              <a:solidFill>
                <a:srgbClr val="434343"/>
              </a:solidFill>
              <a:latin typeface="Lato"/>
              <a:ea typeface="Roboto"/>
              <a:cs typeface="Roboto"/>
            </a:endParaRPr>
          </a:p>
        </p:txBody>
      </p:sp>
      <p:pic>
        <p:nvPicPr>
          <p:cNvPr id="5" name="Picture 4">
            <a:extLst>
              <a:ext uri="{FF2B5EF4-FFF2-40B4-BE49-F238E27FC236}">
                <a16:creationId xmlns:a16="http://schemas.microsoft.com/office/drawing/2014/main" id="{429587A9-92D2-0B54-BF44-E3137D3712C5}"/>
              </a:ext>
            </a:extLst>
          </p:cNvPr>
          <p:cNvPicPr>
            <a:picLocks noChangeAspect="1"/>
          </p:cNvPicPr>
          <p:nvPr/>
        </p:nvPicPr>
        <p:blipFill>
          <a:blip r:embed="rId3"/>
          <a:stretch>
            <a:fillRect/>
          </a:stretch>
        </p:blipFill>
        <p:spPr>
          <a:xfrm>
            <a:off x="1168560" y="1518650"/>
            <a:ext cx="4289705" cy="3434350"/>
          </a:xfrm>
          <a:prstGeom prst="rect">
            <a:avLst/>
          </a:prstGeom>
        </p:spPr>
      </p:pic>
      <p:pic>
        <p:nvPicPr>
          <p:cNvPr id="1026" name="Picture 2" descr="How to scrape websites in 5 minutes with Scrapy? | Theodo">
            <a:extLst>
              <a:ext uri="{FF2B5EF4-FFF2-40B4-BE49-F238E27FC236}">
                <a16:creationId xmlns:a16="http://schemas.microsoft.com/office/drawing/2014/main" id="{36AB4773-BCB2-A040-15DD-49FCD2E38B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0534" y="1676374"/>
            <a:ext cx="3117272" cy="1250804"/>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02;p16">
            <a:extLst>
              <a:ext uri="{FF2B5EF4-FFF2-40B4-BE49-F238E27FC236}">
                <a16:creationId xmlns:a16="http://schemas.microsoft.com/office/drawing/2014/main" id="{48A021E9-15FC-FAE5-5E1F-CE74628D3168}"/>
              </a:ext>
            </a:extLst>
          </p:cNvPr>
          <p:cNvSpPr txBox="1"/>
          <p:nvPr/>
        </p:nvSpPr>
        <p:spPr>
          <a:xfrm>
            <a:off x="1590238" y="4377622"/>
            <a:ext cx="1567586" cy="63000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rgbClr val="434343"/>
                </a:solidFill>
                <a:latin typeface="Roboto"/>
                <a:ea typeface="Roboto"/>
                <a:cs typeface="Roboto"/>
                <a:sym typeface="Roboto"/>
              </a:rPr>
              <a:t>Specific laptop webpage</a:t>
            </a:r>
          </a:p>
        </p:txBody>
      </p:sp>
      <p:pic>
        <p:nvPicPr>
          <p:cNvPr id="7" name="Picture 6">
            <a:extLst>
              <a:ext uri="{FF2B5EF4-FFF2-40B4-BE49-F238E27FC236}">
                <a16:creationId xmlns:a16="http://schemas.microsoft.com/office/drawing/2014/main" id="{DAE44B8E-73CE-AE0B-8F3A-841714FD66E9}"/>
              </a:ext>
            </a:extLst>
          </p:cNvPr>
          <p:cNvPicPr>
            <a:picLocks noChangeAspect="1"/>
          </p:cNvPicPr>
          <p:nvPr/>
        </p:nvPicPr>
        <p:blipFill>
          <a:blip r:embed="rId5"/>
          <a:stretch>
            <a:fillRect/>
          </a:stretch>
        </p:blipFill>
        <p:spPr>
          <a:xfrm>
            <a:off x="6216532" y="3179190"/>
            <a:ext cx="2457068" cy="906900"/>
          </a:xfrm>
          <a:prstGeom prst="rect">
            <a:avLst/>
          </a:prstGeom>
        </p:spPr>
      </p:pic>
    </p:spTree>
    <p:extLst>
      <p:ext uri="{BB962C8B-B14F-4D97-AF65-F5344CB8AC3E}">
        <p14:creationId xmlns:p14="http://schemas.microsoft.com/office/powerpoint/2010/main" val="1168003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6" name="Google Shape;89;p16">
            <a:extLst>
              <a:ext uri="{FF2B5EF4-FFF2-40B4-BE49-F238E27FC236}">
                <a16:creationId xmlns:a16="http://schemas.microsoft.com/office/drawing/2014/main" id="{82763CD3-6F74-0467-A4AA-9FC42485C86D}"/>
              </a:ext>
            </a:extLst>
          </p:cNvPr>
          <p:cNvSpPr txBox="1">
            <a:spLocks noGrp="1"/>
          </p:cNvSpPr>
          <p:nvPr>
            <p:ph type="title"/>
          </p:nvPr>
        </p:nvSpPr>
        <p:spPr>
          <a:xfrm>
            <a:off x="362975" y="139543"/>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Collect the data</a:t>
            </a:r>
            <a:endParaRPr>
              <a:solidFill>
                <a:srgbClr val="000000"/>
              </a:solidFill>
            </a:endParaRPr>
          </a:p>
        </p:txBody>
      </p:sp>
      <p:sp>
        <p:nvSpPr>
          <p:cNvPr id="90" name="TextBox 89">
            <a:extLst>
              <a:ext uri="{FF2B5EF4-FFF2-40B4-BE49-F238E27FC236}">
                <a16:creationId xmlns:a16="http://schemas.microsoft.com/office/drawing/2014/main" id="{7B9C8C37-4850-E563-BA92-2712B140C811}"/>
              </a:ext>
            </a:extLst>
          </p:cNvPr>
          <p:cNvSpPr txBox="1"/>
          <p:nvPr/>
        </p:nvSpPr>
        <p:spPr>
          <a:xfrm>
            <a:off x="2015457" y="4605644"/>
            <a:ext cx="5442739" cy="400110"/>
          </a:xfrm>
          <a:prstGeom prst="rect">
            <a:avLst/>
          </a:prstGeom>
          <a:noFill/>
        </p:spPr>
        <p:txBody>
          <a:bodyPr wrap="square" rtlCol="0">
            <a:spAutoFit/>
          </a:bodyPr>
          <a:lstStyle/>
          <a:p>
            <a:r>
              <a:rPr lang="en-US" sz="1000"/>
              <a:t>Architecture component and data flow inside system - Simplified version of scrapy architecture in source: </a:t>
            </a:r>
            <a:r>
              <a:rPr lang="en-US" sz="1000">
                <a:hlinkClick r:id="rId3"/>
              </a:rPr>
              <a:t>Architecture overview — Scrapy 2.11.0 documentation</a:t>
            </a:r>
            <a:endParaRPr lang="en-US" sz="1000"/>
          </a:p>
        </p:txBody>
      </p:sp>
      <p:grpSp>
        <p:nvGrpSpPr>
          <p:cNvPr id="3" name="Group 2">
            <a:extLst>
              <a:ext uri="{FF2B5EF4-FFF2-40B4-BE49-F238E27FC236}">
                <a16:creationId xmlns:a16="http://schemas.microsoft.com/office/drawing/2014/main" id="{3697FBCB-C482-B68B-7B9A-B13436B82DFF}"/>
              </a:ext>
            </a:extLst>
          </p:cNvPr>
          <p:cNvGrpSpPr/>
          <p:nvPr/>
        </p:nvGrpSpPr>
        <p:grpSpPr>
          <a:xfrm>
            <a:off x="1725026" y="735781"/>
            <a:ext cx="5593527" cy="3758630"/>
            <a:chOff x="1504526" y="717781"/>
            <a:chExt cx="5593527" cy="3758630"/>
          </a:xfrm>
        </p:grpSpPr>
        <p:grpSp>
          <p:nvGrpSpPr>
            <p:cNvPr id="88" name="Group 87">
              <a:extLst>
                <a:ext uri="{FF2B5EF4-FFF2-40B4-BE49-F238E27FC236}">
                  <a16:creationId xmlns:a16="http://schemas.microsoft.com/office/drawing/2014/main" id="{8F98C9B7-ED5E-E657-78D8-E5B37CF47974}"/>
                </a:ext>
              </a:extLst>
            </p:cNvPr>
            <p:cNvGrpSpPr/>
            <p:nvPr/>
          </p:nvGrpSpPr>
          <p:grpSpPr>
            <a:xfrm>
              <a:off x="1504526" y="717781"/>
              <a:ext cx="5593527" cy="3758630"/>
              <a:chOff x="1387496" y="911609"/>
              <a:chExt cx="5593527" cy="3758630"/>
            </a:xfrm>
          </p:grpSpPr>
          <p:grpSp>
            <p:nvGrpSpPr>
              <p:cNvPr id="85" name="Group 84">
                <a:extLst>
                  <a:ext uri="{FF2B5EF4-FFF2-40B4-BE49-F238E27FC236}">
                    <a16:creationId xmlns:a16="http://schemas.microsoft.com/office/drawing/2014/main" id="{175D3DE3-BD02-5CDD-4514-55C5FDFE9BDF}"/>
                  </a:ext>
                </a:extLst>
              </p:cNvPr>
              <p:cNvGrpSpPr/>
              <p:nvPr/>
            </p:nvGrpSpPr>
            <p:grpSpPr>
              <a:xfrm>
                <a:off x="1387496" y="911609"/>
                <a:ext cx="5593527" cy="3470148"/>
                <a:chOff x="1318223" y="815131"/>
                <a:chExt cx="5593527" cy="3470148"/>
              </a:xfrm>
            </p:grpSpPr>
            <p:grpSp>
              <p:nvGrpSpPr>
                <p:cNvPr id="81" name="Group 80">
                  <a:extLst>
                    <a:ext uri="{FF2B5EF4-FFF2-40B4-BE49-F238E27FC236}">
                      <a16:creationId xmlns:a16="http://schemas.microsoft.com/office/drawing/2014/main" id="{2B4E811F-49BC-9D52-009D-3F5EAD6677DD}"/>
                    </a:ext>
                  </a:extLst>
                </p:cNvPr>
                <p:cNvGrpSpPr/>
                <p:nvPr/>
              </p:nvGrpSpPr>
              <p:grpSpPr>
                <a:xfrm>
                  <a:off x="1318223" y="815131"/>
                  <a:ext cx="5593527" cy="3470148"/>
                  <a:chOff x="-332295" y="-99859"/>
                  <a:chExt cx="7856241" cy="5018098"/>
                </a:xfrm>
              </p:grpSpPr>
              <p:sp>
                <p:nvSpPr>
                  <p:cNvPr id="2" name="Rectangle 1">
                    <a:extLst>
                      <a:ext uri="{FF2B5EF4-FFF2-40B4-BE49-F238E27FC236}">
                        <a16:creationId xmlns:a16="http://schemas.microsoft.com/office/drawing/2014/main" id="{6B796BB5-F8B7-8108-AB3F-D1865D69F699}"/>
                      </a:ext>
                    </a:extLst>
                  </p:cNvPr>
                  <p:cNvSpPr/>
                  <p:nvPr/>
                </p:nvSpPr>
                <p:spPr>
                  <a:xfrm>
                    <a:off x="1745673" y="213989"/>
                    <a:ext cx="983672" cy="384954"/>
                  </a:xfrm>
                  <a:prstGeom prst="rect">
                    <a:avLst/>
                  </a:prstGeom>
                  <a:solidFill>
                    <a:schemeClr val="bg1"/>
                  </a:solidFill>
                  <a:ln>
                    <a:solidFill>
                      <a:srgbClr val="FF5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latin typeface="Aptos ExtraBold" panose="020B0004020202020204" pitchFamily="34" charset="0"/>
                        <a:cs typeface="Times New Roman" panose="02020603050405020304" pitchFamily="18" charset="0"/>
                      </a:rPr>
                      <a:t>Spider</a:t>
                    </a:r>
                  </a:p>
                </p:txBody>
              </p:sp>
              <p:cxnSp>
                <p:nvCxnSpPr>
                  <p:cNvPr id="4" name="Straight Arrow Connector 3">
                    <a:extLst>
                      <a:ext uri="{FF2B5EF4-FFF2-40B4-BE49-F238E27FC236}">
                        <a16:creationId xmlns:a16="http://schemas.microsoft.com/office/drawing/2014/main" id="{26D06352-FAA5-56A1-8172-F61935666683}"/>
                      </a:ext>
                    </a:extLst>
                  </p:cNvPr>
                  <p:cNvCxnSpPr/>
                  <p:nvPr/>
                </p:nvCxnSpPr>
                <p:spPr>
                  <a:xfrm>
                    <a:off x="2102170" y="722631"/>
                    <a:ext cx="0" cy="718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Flowchart: Decision 8">
                    <a:extLst>
                      <a:ext uri="{FF2B5EF4-FFF2-40B4-BE49-F238E27FC236}">
                        <a16:creationId xmlns:a16="http://schemas.microsoft.com/office/drawing/2014/main" id="{A3082C94-06EB-4AA5-EE1F-76D25C64ECA9}"/>
                      </a:ext>
                    </a:extLst>
                  </p:cNvPr>
                  <p:cNvSpPr/>
                  <p:nvPr/>
                </p:nvSpPr>
                <p:spPr>
                  <a:xfrm>
                    <a:off x="1472832" y="1502218"/>
                    <a:ext cx="1692642" cy="633206"/>
                  </a:xfrm>
                  <a:prstGeom prst="flowChartDecisi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latin typeface="Aptos ExtraBold" panose="020B0004020202020204" pitchFamily="34" charset="0"/>
                      </a:rPr>
                      <a:t>Engine</a:t>
                    </a:r>
                  </a:p>
                </p:txBody>
              </p:sp>
              <p:sp>
                <p:nvSpPr>
                  <p:cNvPr id="16" name="Oval 15">
                    <a:extLst>
                      <a:ext uri="{FF2B5EF4-FFF2-40B4-BE49-F238E27FC236}">
                        <a16:creationId xmlns:a16="http://schemas.microsoft.com/office/drawing/2014/main" id="{BCDEE9E4-FD34-819E-9C07-3A4067064B73}"/>
                      </a:ext>
                    </a:extLst>
                  </p:cNvPr>
                  <p:cNvSpPr/>
                  <p:nvPr/>
                </p:nvSpPr>
                <p:spPr>
                  <a:xfrm>
                    <a:off x="2218260" y="947871"/>
                    <a:ext cx="228600" cy="214747"/>
                  </a:xfrm>
                  <a:prstGeom prst="ellipse">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1</a:t>
                    </a:r>
                  </a:p>
                </p:txBody>
              </p:sp>
              <p:sp>
                <p:nvSpPr>
                  <p:cNvPr id="17" name="Oval 16">
                    <a:extLst>
                      <a:ext uri="{FF2B5EF4-FFF2-40B4-BE49-F238E27FC236}">
                        <a16:creationId xmlns:a16="http://schemas.microsoft.com/office/drawing/2014/main" id="{5EDDC8C8-AF97-75E0-9747-BA12540175F4}"/>
                      </a:ext>
                    </a:extLst>
                  </p:cNvPr>
                  <p:cNvSpPr/>
                  <p:nvPr/>
                </p:nvSpPr>
                <p:spPr>
                  <a:xfrm>
                    <a:off x="1565563" y="2242810"/>
                    <a:ext cx="228600" cy="214746"/>
                  </a:xfrm>
                  <a:prstGeom prst="ellipse">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2</a:t>
                    </a:r>
                  </a:p>
                </p:txBody>
              </p:sp>
              <p:cxnSp>
                <p:nvCxnSpPr>
                  <p:cNvPr id="18" name="Straight Arrow Connector 17">
                    <a:extLst>
                      <a:ext uri="{FF2B5EF4-FFF2-40B4-BE49-F238E27FC236}">
                        <a16:creationId xmlns:a16="http://schemas.microsoft.com/office/drawing/2014/main" id="{D46C8A27-7995-DC45-7D62-DBDE16A44EFA}"/>
                      </a:ext>
                    </a:extLst>
                  </p:cNvPr>
                  <p:cNvCxnSpPr/>
                  <p:nvPr/>
                </p:nvCxnSpPr>
                <p:spPr>
                  <a:xfrm>
                    <a:off x="1900628" y="2028064"/>
                    <a:ext cx="0" cy="9299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82B42E45-F188-E0D1-ECE5-4D704A5FF801}"/>
                      </a:ext>
                    </a:extLst>
                  </p:cNvPr>
                  <p:cNvSpPr/>
                  <p:nvPr/>
                </p:nvSpPr>
                <p:spPr>
                  <a:xfrm>
                    <a:off x="1599001" y="2926597"/>
                    <a:ext cx="1620830" cy="567546"/>
                  </a:xfrm>
                  <a:prstGeom prst="ellipse">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latin typeface="Aptos ExtraBold" panose="020B0004020202020204" pitchFamily="34" charset="0"/>
                      </a:rPr>
                      <a:t>Scheduler</a:t>
                    </a:r>
                  </a:p>
                </p:txBody>
              </p:sp>
              <p:grpSp>
                <p:nvGrpSpPr>
                  <p:cNvPr id="28" name="Group 27">
                    <a:extLst>
                      <a:ext uri="{FF2B5EF4-FFF2-40B4-BE49-F238E27FC236}">
                        <a16:creationId xmlns:a16="http://schemas.microsoft.com/office/drawing/2014/main" id="{D2022156-7D89-8263-B660-F5E205BE83CB}"/>
                      </a:ext>
                    </a:extLst>
                  </p:cNvPr>
                  <p:cNvGrpSpPr/>
                  <p:nvPr/>
                </p:nvGrpSpPr>
                <p:grpSpPr>
                  <a:xfrm>
                    <a:off x="1900628" y="3828184"/>
                    <a:ext cx="1043302" cy="1090055"/>
                    <a:chOff x="1156798" y="2886095"/>
                    <a:chExt cx="913656" cy="1007005"/>
                  </a:xfrm>
                </p:grpSpPr>
                <p:sp>
                  <p:nvSpPr>
                    <p:cNvPr id="20" name="Rectangle 19">
                      <a:extLst>
                        <a:ext uri="{FF2B5EF4-FFF2-40B4-BE49-F238E27FC236}">
                          <a16:creationId xmlns:a16="http://schemas.microsoft.com/office/drawing/2014/main" id="{32113E7A-91D4-4F1A-F7E2-2F997952C444}"/>
                        </a:ext>
                      </a:extLst>
                    </p:cNvPr>
                    <p:cNvSpPr/>
                    <p:nvPr/>
                  </p:nvSpPr>
                  <p:spPr>
                    <a:xfrm>
                      <a:off x="1239923" y="2990440"/>
                      <a:ext cx="693928" cy="23942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
                          <a:solidFill>
                            <a:schemeClr val="tx1"/>
                          </a:solidFill>
                        </a:rPr>
                        <a:t>REQUEST</a:t>
                      </a:r>
                    </a:p>
                  </p:txBody>
                </p:sp>
                <p:sp>
                  <p:nvSpPr>
                    <p:cNvPr id="25" name="Rectangle 24">
                      <a:extLst>
                        <a:ext uri="{FF2B5EF4-FFF2-40B4-BE49-F238E27FC236}">
                          <a16:creationId xmlns:a16="http://schemas.microsoft.com/office/drawing/2014/main" id="{6FAC1A30-9F5D-4E6F-553F-DD722AE92F23}"/>
                        </a:ext>
                      </a:extLst>
                    </p:cNvPr>
                    <p:cNvSpPr/>
                    <p:nvPr/>
                  </p:nvSpPr>
                  <p:spPr>
                    <a:xfrm>
                      <a:off x="1156798" y="2886095"/>
                      <a:ext cx="51957" cy="942101"/>
                    </a:xfrm>
                    <a:prstGeom prst="rect">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6D23E4D-862F-B85C-07E8-73E5054252D5}"/>
                        </a:ext>
                      </a:extLst>
                    </p:cNvPr>
                    <p:cNvSpPr/>
                    <p:nvPr/>
                  </p:nvSpPr>
                  <p:spPr>
                    <a:xfrm rot="5400000">
                      <a:off x="1564834" y="3423985"/>
                      <a:ext cx="61076" cy="877147"/>
                    </a:xfrm>
                    <a:prstGeom prst="rect">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901D0C0-AACD-BAA2-0692-5993BD778B10}"/>
                        </a:ext>
                      </a:extLst>
                    </p:cNvPr>
                    <p:cNvSpPr/>
                    <p:nvPr/>
                  </p:nvSpPr>
                  <p:spPr>
                    <a:xfrm rot="5400000">
                      <a:off x="1537710" y="3360356"/>
                      <a:ext cx="1000863" cy="64625"/>
                    </a:xfrm>
                    <a:prstGeom prst="rect">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Arrow: U-Turn 28">
                    <a:extLst>
                      <a:ext uri="{FF2B5EF4-FFF2-40B4-BE49-F238E27FC236}">
                        <a16:creationId xmlns:a16="http://schemas.microsoft.com/office/drawing/2014/main" id="{DB4F8518-E204-B408-637D-9EFAE9F58845}"/>
                      </a:ext>
                    </a:extLst>
                  </p:cNvPr>
                  <p:cNvSpPr/>
                  <p:nvPr/>
                </p:nvSpPr>
                <p:spPr>
                  <a:xfrm>
                    <a:off x="1698945" y="3569284"/>
                    <a:ext cx="462694" cy="283428"/>
                  </a:xfrm>
                  <a:prstGeom prst="uturnArrow">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Arrow: U-Turn 31">
                    <a:extLst>
                      <a:ext uri="{FF2B5EF4-FFF2-40B4-BE49-F238E27FC236}">
                        <a16:creationId xmlns:a16="http://schemas.microsoft.com/office/drawing/2014/main" id="{98D6F509-4B8C-9F6D-11B1-D1C8F2D6235E}"/>
                      </a:ext>
                    </a:extLst>
                  </p:cNvPr>
                  <p:cNvSpPr/>
                  <p:nvPr/>
                </p:nvSpPr>
                <p:spPr>
                  <a:xfrm>
                    <a:off x="2729346" y="3593636"/>
                    <a:ext cx="345794" cy="210338"/>
                  </a:xfrm>
                  <a:prstGeom prst="uturn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7" name="Straight Arrow Connector 36">
                    <a:extLst>
                      <a:ext uri="{FF2B5EF4-FFF2-40B4-BE49-F238E27FC236}">
                        <a16:creationId xmlns:a16="http://schemas.microsoft.com/office/drawing/2014/main" id="{60A9B5F5-7185-1CFD-EE71-025F234C2BD7}"/>
                      </a:ext>
                    </a:extLst>
                  </p:cNvPr>
                  <p:cNvCxnSpPr>
                    <a:cxnSpLocks/>
                  </p:cNvCxnSpPr>
                  <p:nvPr/>
                </p:nvCxnSpPr>
                <p:spPr>
                  <a:xfrm flipV="1">
                    <a:off x="2786636" y="2045953"/>
                    <a:ext cx="0" cy="823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E87EEB83-5629-4EF8-6247-1FB838EB8103}"/>
                      </a:ext>
                    </a:extLst>
                  </p:cNvPr>
                  <p:cNvSpPr/>
                  <p:nvPr/>
                </p:nvSpPr>
                <p:spPr>
                  <a:xfrm>
                    <a:off x="2895187" y="2350533"/>
                    <a:ext cx="228600" cy="214746"/>
                  </a:xfrm>
                  <a:prstGeom prst="ellipse">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3</a:t>
                    </a:r>
                  </a:p>
                </p:txBody>
              </p:sp>
              <p:sp>
                <p:nvSpPr>
                  <p:cNvPr id="40" name="Rectangle 39">
                    <a:extLst>
                      <a:ext uri="{FF2B5EF4-FFF2-40B4-BE49-F238E27FC236}">
                        <a16:creationId xmlns:a16="http://schemas.microsoft.com/office/drawing/2014/main" id="{5DB501C5-12D7-984E-BBF5-AAB8FBA1D57F}"/>
                      </a:ext>
                    </a:extLst>
                  </p:cNvPr>
                  <p:cNvSpPr/>
                  <p:nvPr/>
                </p:nvSpPr>
                <p:spPr>
                  <a:xfrm>
                    <a:off x="3796144" y="1405688"/>
                    <a:ext cx="159326" cy="8504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74B3E51-7E07-540D-7998-7687FE55D287}"/>
                      </a:ext>
                    </a:extLst>
                  </p:cNvPr>
                  <p:cNvSpPr/>
                  <p:nvPr/>
                </p:nvSpPr>
                <p:spPr>
                  <a:xfrm>
                    <a:off x="4109460" y="1405688"/>
                    <a:ext cx="159326" cy="8504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246C1EC-495F-545E-CD79-8FAB664EE92F}"/>
                      </a:ext>
                    </a:extLst>
                  </p:cNvPr>
                  <p:cNvSpPr/>
                  <p:nvPr/>
                </p:nvSpPr>
                <p:spPr>
                  <a:xfrm>
                    <a:off x="4422776" y="1405688"/>
                    <a:ext cx="159326" cy="8504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EAB1C5C9-CF80-C392-B636-680256364349}"/>
                      </a:ext>
                    </a:extLst>
                  </p:cNvPr>
                  <p:cNvCxnSpPr>
                    <a:cxnSpLocks/>
                  </p:cNvCxnSpPr>
                  <p:nvPr/>
                </p:nvCxnSpPr>
                <p:spPr>
                  <a:xfrm>
                    <a:off x="3168118" y="1596681"/>
                    <a:ext cx="19793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323668E-51D6-7806-EE6C-C8D1E7E47CC7}"/>
                      </a:ext>
                    </a:extLst>
                  </p:cNvPr>
                  <p:cNvCxnSpPr>
                    <a:cxnSpLocks/>
                  </p:cNvCxnSpPr>
                  <p:nvPr/>
                </p:nvCxnSpPr>
                <p:spPr>
                  <a:xfrm flipH="1" flipV="1">
                    <a:off x="4692667" y="2188484"/>
                    <a:ext cx="495865" cy="575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C8AEB761-6DB3-0F04-ACE2-C479CAD7CBC7}"/>
                      </a:ext>
                    </a:extLst>
                  </p:cNvPr>
                  <p:cNvSpPr txBox="1"/>
                  <p:nvPr/>
                </p:nvSpPr>
                <p:spPr>
                  <a:xfrm>
                    <a:off x="3617686" y="747308"/>
                    <a:ext cx="1311634" cy="578589"/>
                  </a:xfrm>
                  <a:prstGeom prst="rect">
                    <a:avLst/>
                  </a:prstGeom>
                  <a:noFill/>
                </p:spPr>
                <p:txBody>
                  <a:bodyPr wrap="square" rtlCol="0">
                    <a:spAutoFit/>
                  </a:bodyPr>
                  <a:lstStyle/>
                  <a:p>
                    <a:r>
                      <a:rPr lang="en-US" sz="1000">
                        <a:latin typeface="Aptos ExtraBold" panose="020B0004020202020204" pitchFamily="34" charset="0"/>
                      </a:rPr>
                      <a:t>Downloader Middleware</a:t>
                    </a:r>
                  </a:p>
                </p:txBody>
              </p:sp>
              <p:sp>
                <p:nvSpPr>
                  <p:cNvPr id="49" name="Oval 48">
                    <a:extLst>
                      <a:ext uri="{FF2B5EF4-FFF2-40B4-BE49-F238E27FC236}">
                        <a16:creationId xmlns:a16="http://schemas.microsoft.com/office/drawing/2014/main" id="{EBC7D86B-70D8-8BAB-9239-93027E134D53}"/>
                      </a:ext>
                    </a:extLst>
                  </p:cNvPr>
                  <p:cNvSpPr/>
                  <p:nvPr/>
                </p:nvSpPr>
                <p:spPr>
                  <a:xfrm>
                    <a:off x="3259280" y="1264435"/>
                    <a:ext cx="228600" cy="214746"/>
                  </a:xfrm>
                  <a:prstGeom prst="ellipse">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4</a:t>
                    </a:r>
                  </a:p>
                </p:txBody>
              </p:sp>
              <p:pic>
                <p:nvPicPr>
                  <p:cNvPr id="51" name="Picture 50">
                    <a:extLst>
                      <a:ext uri="{FF2B5EF4-FFF2-40B4-BE49-F238E27FC236}">
                        <a16:creationId xmlns:a16="http://schemas.microsoft.com/office/drawing/2014/main" id="{631D93D5-590B-BE91-5E19-7BC1DAD65F77}"/>
                      </a:ext>
                    </a:extLst>
                  </p:cNvPr>
                  <p:cNvPicPr>
                    <a:picLocks noChangeAspect="1"/>
                  </p:cNvPicPr>
                  <p:nvPr/>
                </p:nvPicPr>
                <p:blipFill>
                  <a:blip r:embed="rId4"/>
                  <a:stretch>
                    <a:fillRect/>
                  </a:stretch>
                </p:blipFill>
                <p:spPr>
                  <a:xfrm>
                    <a:off x="4872759" y="2869339"/>
                    <a:ext cx="1045512" cy="385898"/>
                  </a:xfrm>
                  <a:prstGeom prst="rect">
                    <a:avLst/>
                  </a:prstGeom>
                  <a:ln>
                    <a:solidFill>
                      <a:schemeClr val="tx1"/>
                    </a:solidFill>
                  </a:ln>
                </p:spPr>
              </p:pic>
              <p:sp>
                <p:nvSpPr>
                  <p:cNvPr id="52" name="Oval 51">
                    <a:extLst>
                      <a:ext uri="{FF2B5EF4-FFF2-40B4-BE49-F238E27FC236}">
                        <a16:creationId xmlns:a16="http://schemas.microsoft.com/office/drawing/2014/main" id="{11893C68-B2E8-3368-D2BC-C0E93749D19B}"/>
                      </a:ext>
                    </a:extLst>
                  </p:cNvPr>
                  <p:cNvSpPr/>
                  <p:nvPr/>
                </p:nvSpPr>
                <p:spPr>
                  <a:xfrm>
                    <a:off x="5007798" y="2259048"/>
                    <a:ext cx="728258" cy="309162"/>
                  </a:xfrm>
                  <a:prstGeom prst="ellipse">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4.5</a:t>
                    </a:r>
                  </a:p>
                </p:txBody>
              </p:sp>
              <p:sp>
                <p:nvSpPr>
                  <p:cNvPr id="53" name="Cloud 52">
                    <a:extLst>
                      <a:ext uri="{FF2B5EF4-FFF2-40B4-BE49-F238E27FC236}">
                        <a16:creationId xmlns:a16="http://schemas.microsoft.com/office/drawing/2014/main" id="{CABCCB71-0087-6ADF-88E6-32D190F146DE}"/>
                      </a:ext>
                    </a:extLst>
                  </p:cNvPr>
                  <p:cNvSpPr/>
                  <p:nvPr/>
                </p:nvSpPr>
                <p:spPr>
                  <a:xfrm>
                    <a:off x="6361469" y="-99859"/>
                    <a:ext cx="1162477" cy="698472"/>
                  </a:xfrm>
                  <a:prstGeom prst="cloud">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3BBFE77F-14A3-43C5-9094-BAC39FC633B7}"/>
                      </a:ext>
                    </a:extLst>
                  </p:cNvPr>
                  <p:cNvSpPr txBox="1"/>
                  <p:nvPr/>
                </p:nvSpPr>
                <p:spPr>
                  <a:xfrm>
                    <a:off x="6508871" y="8202"/>
                    <a:ext cx="867671" cy="489575"/>
                  </a:xfrm>
                  <a:prstGeom prst="rect">
                    <a:avLst/>
                  </a:prstGeom>
                  <a:noFill/>
                </p:spPr>
                <p:txBody>
                  <a:bodyPr wrap="square" rtlCol="0">
                    <a:spAutoFit/>
                  </a:bodyPr>
                  <a:lstStyle/>
                  <a:p>
                    <a:r>
                      <a:rPr lang="en-US" sz="800">
                        <a:latin typeface="Aptos ExtraBold" panose="020B0004020202020204" pitchFamily="34" charset="0"/>
                      </a:rPr>
                      <a:t>AMAZON WEBSITE</a:t>
                    </a:r>
                  </a:p>
                </p:txBody>
              </p:sp>
              <p:sp>
                <p:nvSpPr>
                  <p:cNvPr id="55" name="Rectangle: Rounded Corners 54">
                    <a:extLst>
                      <a:ext uri="{FF2B5EF4-FFF2-40B4-BE49-F238E27FC236}">
                        <a16:creationId xmlns:a16="http://schemas.microsoft.com/office/drawing/2014/main" id="{A9D52598-0A1B-EF55-4DCE-C6AA6C0482D3}"/>
                      </a:ext>
                    </a:extLst>
                  </p:cNvPr>
                  <p:cNvSpPr/>
                  <p:nvPr/>
                </p:nvSpPr>
                <p:spPr>
                  <a:xfrm>
                    <a:off x="5277494" y="1485851"/>
                    <a:ext cx="1357750" cy="585494"/>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a:extLst>
                      <a:ext uri="{FF2B5EF4-FFF2-40B4-BE49-F238E27FC236}">
                        <a16:creationId xmlns:a16="http://schemas.microsoft.com/office/drawing/2014/main" id="{63282C6A-548C-4DA4-8B1F-62BD5B043F3F}"/>
                      </a:ext>
                    </a:extLst>
                  </p:cNvPr>
                  <p:cNvCxnSpPr>
                    <a:cxnSpLocks/>
                  </p:cNvCxnSpPr>
                  <p:nvPr/>
                </p:nvCxnSpPr>
                <p:spPr>
                  <a:xfrm flipH="1">
                    <a:off x="6123709" y="528334"/>
                    <a:ext cx="408709" cy="8773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7A51C415-5105-A9F6-1E67-7D21311524AC}"/>
                      </a:ext>
                    </a:extLst>
                  </p:cNvPr>
                  <p:cNvSpPr/>
                  <p:nvPr/>
                </p:nvSpPr>
                <p:spPr>
                  <a:xfrm>
                    <a:off x="6418118" y="1029266"/>
                    <a:ext cx="228600" cy="214747"/>
                  </a:xfrm>
                  <a:prstGeom prst="ellipse">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5</a:t>
                    </a:r>
                  </a:p>
                </p:txBody>
              </p:sp>
              <p:cxnSp>
                <p:nvCxnSpPr>
                  <p:cNvPr id="61" name="Straight Arrow Connector 60">
                    <a:extLst>
                      <a:ext uri="{FF2B5EF4-FFF2-40B4-BE49-F238E27FC236}">
                        <a16:creationId xmlns:a16="http://schemas.microsoft.com/office/drawing/2014/main" id="{4A90ED37-90A0-10ED-2DB3-531A6B4B1596}"/>
                      </a:ext>
                    </a:extLst>
                  </p:cNvPr>
                  <p:cNvCxnSpPr>
                    <a:cxnSpLocks/>
                  </p:cNvCxnSpPr>
                  <p:nvPr/>
                </p:nvCxnSpPr>
                <p:spPr>
                  <a:xfrm flipH="1">
                    <a:off x="3259280" y="1937319"/>
                    <a:ext cx="18881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CBE30F0A-82D0-BA79-0F1D-AFF1B8042BB8}"/>
                      </a:ext>
                    </a:extLst>
                  </p:cNvPr>
                  <p:cNvSpPr/>
                  <p:nvPr/>
                </p:nvSpPr>
                <p:spPr>
                  <a:xfrm>
                    <a:off x="3366510" y="2028064"/>
                    <a:ext cx="228600" cy="214746"/>
                  </a:xfrm>
                  <a:prstGeom prst="ellipse">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6</a:t>
                    </a:r>
                  </a:p>
                </p:txBody>
              </p:sp>
              <p:sp>
                <p:nvSpPr>
                  <p:cNvPr id="67" name="Oval 66">
                    <a:extLst>
                      <a:ext uri="{FF2B5EF4-FFF2-40B4-BE49-F238E27FC236}">
                        <a16:creationId xmlns:a16="http://schemas.microsoft.com/office/drawing/2014/main" id="{223C116B-12F1-1692-45CB-BB6AE51F7D3A}"/>
                      </a:ext>
                    </a:extLst>
                  </p:cNvPr>
                  <p:cNvSpPr/>
                  <p:nvPr/>
                </p:nvSpPr>
                <p:spPr>
                  <a:xfrm>
                    <a:off x="2749449" y="897649"/>
                    <a:ext cx="228600" cy="214747"/>
                  </a:xfrm>
                  <a:prstGeom prst="ellipse">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7</a:t>
                    </a:r>
                  </a:p>
                </p:txBody>
              </p:sp>
              <p:cxnSp>
                <p:nvCxnSpPr>
                  <p:cNvPr id="68" name="Straight Arrow Connector 67">
                    <a:extLst>
                      <a:ext uri="{FF2B5EF4-FFF2-40B4-BE49-F238E27FC236}">
                        <a16:creationId xmlns:a16="http://schemas.microsoft.com/office/drawing/2014/main" id="{FBD47B24-0FAE-E177-1D89-07C09FF1674E}"/>
                      </a:ext>
                    </a:extLst>
                  </p:cNvPr>
                  <p:cNvCxnSpPr>
                    <a:cxnSpLocks/>
                  </p:cNvCxnSpPr>
                  <p:nvPr/>
                </p:nvCxnSpPr>
                <p:spPr>
                  <a:xfrm flipV="1">
                    <a:off x="2585745" y="679015"/>
                    <a:ext cx="0" cy="823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27BD9606-E4A8-65B8-89F4-7CAC4EFD8692}"/>
                      </a:ext>
                    </a:extLst>
                  </p:cNvPr>
                  <p:cNvSpPr txBox="1"/>
                  <p:nvPr/>
                </p:nvSpPr>
                <p:spPr>
                  <a:xfrm>
                    <a:off x="5301435" y="1593391"/>
                    <a:ext cx="1357750" cy="356054"/>
                  </a:xfrm>
                  <a:prstGeom prst="rect">
                    <a:avLst/>
                  </a:prstGeom>
                  <a:noFill/>
                </p:spPr>
                <p:txBody>
                  <a:bodyPr wrap="square" rtlCol="0">
                    <a:spAutoFit/>
                  </a:bodyPr>
                  <a:lstStyle/>
                  <a:p>
                    <a:r>
                      <a:rPr lang="en-US" sz="1000">
                        <a:latin typeface="Aptos ExtraBold" panose="020B0004020202020204" pitchFamily="34" charset="0"/>
                      </a:rPr>
                      <a:t>Downloader</a:t>
                    </a:r>
                  </a:p>
                </p:txBody>
              </p:sp>
              <p:sp>
                <p:nvSpPr>
                  <p:cNvPr id="70" name="Rectangle: Folded Corner 69">
                    <a:extLst>
                      <a:ext uri="{FF2B5EF4-FFF2-40B4-BE49-F238E27FC236}">
                        <a16:creationId xmlns:a16="http://schemas.microsoft.com/office/drawing/2014/main" id="{4C773A23-D348-A7E6-0A10-2537C36160EC}"/>
                      </a:ext>
                    </a:extLst>
                  </p:cNvPr>
                  <p:cNvSpPr/>
                  <p:nvPr/>
                </p:nvSpPr>
                <p:spPr>
                  <a:xfrm>
                    <a:off x="-243466" y="1555278"/>
                    <a:ext cx="943997" cy="633206"/>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B4B93A9-BC27-A599-A6A6-CE0C0B8F6F88}"/>
                      </a:ext>
                    </a:extLst>
                  </p:cNvPr>
                  <p:cNvSpPr txBox="1"/>
                  <p:nvPr/>
                </p:nvSpPr>
                <p:spPr>
                  <a:xfrm>
                    <a:off x="-332295" y="1664002"/>
                    <a:ext cx="1544643" cy="333801"/>
                  </a:xfrm>
                  <a:prstGeom prst="rect">
                    <a:avLst/>
                  </a:prstGeom>
                  <a:noFill/>
                </p:spPr>
                <p:txBody>
                  <a:bodyPr wrap="square" rtlCol="0">
                    <a:spAutoFit/>
                  </a:bodyPr>
                  <a:lstStyle/>
                  <a:p>
                    <a:r>
                      <a:rPr lang="en-US" sz="900">
                        <a:latin typeface="Aptos ExtraBold" panose="020B0004020202020204" pitchFamily="34" charset="0"/>
                      </a:rPr>
                      <a:t>Laptop.csv</a:t>
                    </a:r>
                  </a:p>
                </p:txBody>
              </p:sp>
              <p:cxnSp>
                <p:nvCxnSpPr>
                  <p:cNvPr id="72" name="Straight Arrow Connector 71">
                    <a:extLst>
                      <a:ext uri="{FF2B5EF4-FFF2-40B4-BE49-F238E27FC236}">
                        <a16:creationId xmlns:a16="http://schemas.microsoft.com/office/drawing/2014/main" id="{A098A0C0-EF35-364C-067D-09F799F95ACA}"/>
                      </a:ext>
                    </a:extLst>
                  </p:cNvPr>
                  <p:cNvCxnSpPr>
                    <a:cxnSpLocks/>
                    <a:stCxn id="9" idx="1"/>
                  </p:cNvCxnSpPr>
                  <p:nvPr/>
                </p:nvCxnSpPr>
                <p:spPr>
                  <a:xfrm flipH="1">
                    <a:off x="700533" y="1818822"/>
                    <a:ext cx="772300" cy="88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BB271E31-67B3-4B4A-5C8F-B8C986264265}"/>
                      </a:ext>
                    </a:extLst>
                  </p:cNvPr>
                  <p:cNvSpPr/>
                  <p:nvPr/>
                </p:nvSpPr>
                <p:spPr>
                  <a:xfrm>
                    <a:off x="985266" y="1543633"/>
                    <a:ext cx="228600" cy="214746"/>
                  </a:xfrm>
                  <a:prstGeom prst="ellipse">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9</a:t>
                    </a:r>
                  </a:p>
                </p:txBody>
              </p:sp>
            </p:grpSp>
            <p:sp>
              <p:nvSpPr>
                <p:cNvPr id="83" name="Rectangle 82">
                  <a:extLst>
                    <a:ext uri="{FF2B5EF4-FFF2-40B4-BE49-F238E27FC236}">
                      <a16:creationId xmlns:a16="http://schemas.microsoft.com/office/drawing/2014/main" id="{B3FFDA55-5B49-281C-34A7-17B824FE84D2}"/>
                    </a:ext>
                  </a:extLst>
                </p:cNvPr>
                <p:cNvSpPr/>
                <p:nvPr/>
              </p:nvSpPr>
              <p:spPr>
                <a:xfrm>
                  <a:off x="2983308" y="3838071"/>
                  <a:ext cx="564174" cy="17922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
                      <a:solidFill>
                        <a:schemeClr val="tx1"/>
                      </a:solidFill>
                    </a:rPr>
                    <a:t>REQUEST</a:t>
                  </a:r>
                </a:p>
              </p:txBody>
            </p:sp>
            <p:sp>
              <p:nvSpPr>
                <p:cNvPr id="84" name="Rectangle 83">
                  <a:extLst>
                    <a:ext uri="{FF2B5EF4-FFF2-40B4-BE49-F238E27FC236}">
                      <a16:creationId xmlns:a16="http://schemas.microsoft.com/office/drawing/2014/main" id="{AF094A41-8FD1-07D1-3628-2085E5231A66}"/>
                    </a:ext>
                  </a:extLst>
                </p:cNvPr>
                <p:cNvSpPr/>
                <p:nvPr/>
              </p:nvSpPr>
              <p:spPr>
                <a:xfrm>
                  <a:off x="3001097" y="4073205"/>
                  <a:ext cx="543506" cy="12557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
                      <a:solidFill>
                        <a:schemeClr val="tx1"/>
                      </a:solidFill>
                    </a:rPr>
                    <a:t>REQUEST</a:t>
                  </a:r>
                </a:p>
              </p:txBody>
            </p:sp>
          </p:grpSp>
          <p:sp>
            <p:nvSpPr>
              <p:cNvPr id="87" name="TextBox 86">
                <a:extLst>
                  <a:ext uri="{FF2B5EF4-FFF2-40B4-BE49-F238E27FC236}">
                    <a16:creationId xmlns:a16="http://schemas.microsoft.com/office/drawing/2014/main" id="{DF7E7079-2C74-6131-15FD-6B5C19890005}"/>
                  </a:ext>
                </a:extLst>
              </p:cNvPr>
              <p:cNvSpPr txBox="1"/>
              <p:nvPr/>
            </p:nvSpPr>
            <p:spPr>
              <a:xfrm>
                <a:off x="3070370" y="4424018"/>
                <a:ext cx="576038" cy="246221"/>
              </a:xfrm>
              <a:prstGeom prst="rect">
                <a:avLst/>
              </a:prstGeom>
              <a:noFill/>
            </p:spPr>
            <p:txBody>
              <a:bodyPr wrap="square" rtlCol="0">
                <a:spAutoFit/>
              </a:bodyPr>
              <a:lstStyle/>
              <a:p>
                <a:r>
                  <a:rPr lang="en-US" sz="1000">
                    <a:latin typeface="Aptos ExtraBold" panose="020B0004020202020204" pitchFamily="34" charset="0"/>
                  </a:rPr>
                  <a:t>LIFO</a:t>
                </a:r>
              </a:p>
            </p:txBody>
          </p:sp>
        </p:grpSp>
        <p:cxnSp>
          <p:nvCxnSpPr>
            <p:cNvPr id="5" name="Straight Arrow Connector 4">
              <a:extLst>
                <a:ext uri="{FF2B5EF4-FFF2-40B4-BE49-F238E27FC236}">
                  <a16:creationId xmlns:a16="http://schemas.microsoft.com/office/drawing/2014/main" id="{61C54D22-FE99-57C0-18EF-C60C98281B5A}"/>
                </a:ext>
              </a:extLst>
            </p:cNvPr>
            <p:cNvCxnSpPr/>
            <p:nvPr/>
          </p:nvCxnSpPr>
          <p:spPr>
            <a:xfrm>
              <a:off x="3007797" y="1258481"/>
              <a:ext cx="0" cy="643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EA5CCC08-A62D-7C5B-6B80-F5BB4B2B097B}"/>
                </a:ext>
              </a:extLst>
            </p:cNvPr>
            <p:cNvSpPr/>
            <p:nvPr/>
          </p:nvSpPr>
          <p:spPr>
            <a:xfrm>
              <a:off x="2771187" y="1482466"/>
              <a:ext cx="162760" cy="148503"/>
            </a:xfrm>
            <a:prstGeom prst="ellipse">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8</a:t>
              </a:r>
            </a:p>
          </p:txBody>
        </p:sp>
      </p:grpSp>
    </p:spTree>
    <p:extLst>
      <p:ext uri="{BB962C8B-B14F-4D97-AF65-F5344CB8AC3E}">
        <p14:creationId xmlns:p14="http://schemas.microsoft.com/office/powerpoint/2010/main" val="4207984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470400" y="298532"/>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Collect the data</a:t>
            </a:r>
            <a:endParaRPr>
              <a:solidFill>
                <a:srgbClr val="000000"/>
              </a:solidFill>
            </a:endParaRPr>
          </a:p>
        </p:txBody>
      </p:sp>
      <p:pic>
        <p:nvPicPr>
          <p:cNvPr id="5" name="Picture 4">
            <a:extLst>
              <a:ext uri="{FF2B5EF4-FFF2-40B4-BE49-F238E27FC236}">
                <a16:creationId xmlns:a16="http://schemas.microsoft.com/office/drawing/2014/main" id="{429587A9-92D2-0B54-BF44-E3137D3712C5}"/>
              </a:ext>
            </a:extLst>
          </p:cNvPr>
          <p:cNvPicPr>
            <a:picLocks noChangeAspect="1"/>
          </p:cNvPicPr>
          <p:nvPr/>
        </p:nvPicPr>
        <p:blipFill>
          <a:blip r:embed="rId3"/>
          <a:stretch>
            <a:fillRect/>
          </a:stretch>
        </p:blipFill>
        <p:spPr>
          <a:xfrm>
            <a:off x="808155" y="1214880"/>
            <a:ext cx="4907542" cy="3928620"/>
          </a:xfrm>
          <a:prstGeom prst="rect">
            <a:avLst/>
          </a:prstGeom>
        </p:spPr>
      </p:pic>
      <p:sp>
        <p:nvSpPr>
          <p:cNvPr id="6" name="Google Shape;102;p16">
            <a:extLst>
              <a:ext uri="{FF2B5EF4-FFF2-40B4-BE49-F238E27FC236}">
                <a16:creationId xmlns:a16="http://schemas.microsoft.com/office/drawing/2014/main" id="{48A021E9-15FC-FAE5-5E1F-CE74628D3168}"/>
              </a:ext>
            </a:extLst>
          </p:cNvPr>
          <p:cNvSpPr txBox="1"/>
          <p:nvPr/>
        </p:nvSpPr>
        <p:spPr>
          <a:xfrm>
            <a:off x="1590238" y="4377622"/>
            <a:ext cx="1567586" cy="63000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rgbClr val="434343"/>
                </a:solidFill>
                <a:latin typeface="Roboto"/>
                <a:ea typeface="Roboto"/>
                <a:cs typeface="Roboto"/>
                <a:sym typeface="Roboto"/>
              </a:rPr>
              <a:t>Specific laptop webpage</a:t>
            </a:r>
          </a:p>
        </p:txBody>
      </p:sp>
      <p:sp>
        <p:nvSpPr>
          <p:cNvPr id="2" name="Rectangle 1">
            <a:extLst>
              <a:ext uri="{FF2B5EF4-FFF2-40B4-BE49-F238E27FC236}">
                <a16:creationId xmlns:a16="http://schemas.microsoft.com/office/drawing/2014/main" id="{F85681D1-AD26-CC4C-EC6F-39633D506BA8}"/>
              </a:ext>
            </a:extLst>
          </p:cNvPr>
          <p:cNvSpPr/>
          <p:nvPr/>
        </p:nvSpPr>
        <p:spPr>
          <a:xfrm>
            <a:off x="3789218" y="4377622"/>
            <a:ext cx="782782" cy="13896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513C401-58A0-30B6-EBE3-F0B5B1CE4C79}"/>
              </a:ext>
            </a:extLst>
          </p:cNvPr>
          <p:cNvSpPr/>
          <p:nvPr/>
        </p:nvSpPr>
        <p:spPr>
          <a:xfrm>
            <a:off x="3789218" y="4706008"/>
            <a:ext cx="782782" cy="13896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A305E8A-8F4E-0B9A-10C0-39CD72DA2181}"/>
              </a:ext>
            </a:extLst>
          </p:cNvPr>
          <p:cNvSpPr/>
          <p:nvPr/>
        </p:nvSpPr>
        <p:spPr>
          <a:xfrm>
            <a:off x="3789218" y="5009489"/>
            <a:ext cx="782782" cy="13896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8701F1B-36CF-FB22-9DB8-8BF3BBEE7321}"/>
              </a:ext>
            </a:extLst>
          </p:cNvPr>
          <p:cNvPicPr>
            <a:picLocks noChangeAspect="1"/>
          </p:cNvPicPr>
          <p:nvPr/>
        </p:nvPicPr>
        <p:blipFill>
          <a:blip r:embed="rId4"/>
          <a:stretch>
            <a:fillRect/>
          </a:stretch>
        </p:blipFill>
        <p:spPr>
          <a:xfrm>
            <a:off x="6520650" y="1894417"/>
            <a:ext cx="2152950" cy="342948"/>
          </a:xfrm>
          <a:prstGeom prst="rect">
            <a:avLst/>
          </a:prstGeom>
        </p:spPr>
      </p:pic>
      <p:pic>
        <p:nvPicPr>
          <p:cNvPr id="12" name="Picture 11">
            <a:extLst>
              <a:ext uri="{FF2B5EF4-FFF2-40B4-BE49-F238E27FC236}">
                <a16:creationId xmlns:a16="http://schemas.microsoft.com/office/drawing/2014/main" id="{FDC60C65-1315-8F68-E002-BD17268D9E91}"/>
              </a:ext>
            </a:extLst>
          </p:cNvPr>
          <p:cNvPicPr>
            <a:picLocks noChangeAspect="1"/>
          </p:cNvPicPr>
          <p:nvPr/>
        </p:nvPicPr>
        <p:blipFill>
          <a:blip r:embed="rId5"/>
          <a:stretch>
            <a:fillRect/>
          </a:stretch>
        </p:blipFill>
        <p:spPr>
          <a:xfrm>
            <a:off x="6520650" y="3010334"/>
            <a:ext cx="2067213" cy="390580"/>
          </a:xfrm>
          <a:prstGeom prst="rect">
            <a:avLst/>
          </a:prstGeom>
        </p:spPr>
      </p:pic>
      <p:pic>
        <p:nvPicPr>
          <p:cNvPr id="14" name="Picture 13">
            <a:extLst>
              <a:ext uri="{FF2B5EF4-FFF2-40B4-BE49-F238E27FC236}">
                <a16:creationId xmlns:a16="http://schemas.microsoft.com/office/drawing/2014/main" id="{5B711512-6AC5-61FC-8E9E-E7AE6E310778}"/>
              </a:ext>
            </a:extLst>
          </p:cNvPr>
          <p:cNvPicPr>
            <a:picLocks noChangeAspect="1"/>
          </p:cNvPicPr>
          <p:nvPr/>
        </p:nvPicPr>
        <p:blipFill>
          <a:blip r:embed="rId6"/>
          <a:stretch>
            <a:fillRect/>
          </a:stretch>
        </p:blipFill>
        <p:spPr>
          <a:xfrm>
            <a:off x="6609758" y="4134835"/>
            <a:ext cx="2133898" cy="362001"/>
          </a:xfrm>
          <a:prstGeom prst="rect">
            <a:avLst/>
          </a:prstGeom>
        </p:spPr>
      </p:pic>
      <p:cxnSp>
        <p:nvCxnSpPr>
          <p:cNvPr id="17" name="Straight Arrow Connector 16">
            <a:extLst>
              <a:ext uri="{FF2B5EF4-FFF2-40B4-BE49-F238E27FC236}">
                <a16:creationId xmlns:a16="http://schemas.microsoft.com/office/drawing/2014/main" id="{AB6A6D24-1BCF-AAB0-0414-FF522F8F0B06}"/>
              </a:ext>
            </a:extLst>
          </p:cNvPr>
          <p:cNvCxnSpPr>
            <a:stCxn id="2" idx="3"/>
          </p:cNvCxnSpPr>
          <p:nvPr/>
        </p:nvCxnSpPr>
        <p:spPr>
          <a:xfrm flipV="1">
            <a:off x="4572000" y="2237365"/>
            <a:ext cx="1766455" cy="22097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DE06AB2-F9EA-8153-E4AC-6B2A6DAA1E76}"/>
              </a:ext>
            </a:extLst>
          </p:cNvPr>
          <p:cNvCxnSpPr>
            <a:cxnSpLocks/>
            <a:endCxn id="12" idx="1"/>
          </p:cNvCxnSpPr>
          <p:nvPr/>
        </p:nvCxnSpPr>
        <p:spPr>
          <a:xfrm flipV="1">
            <a:off x="4572000" y="3205624"/>
            <a:ext cx="1948650" cy="15698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4ABB399-2EE9-63A4-39DA-EC53FC563A25}"/>
              </a:ext>
            </a:extLst>
          </p:cNvPr>
          <p:cNvCxnSpPr>
            <a:cxnSpLocks/>
            <a:endCxn id="14" idx="1"/>
          </p:cNvCxnSpPr>
          <p:nvPr/>
        </p:nvCxnSpPr>
        <p:spPr>
          <a:xfrm flipV="1">
            <a:off x="4572000" y="4315836"/>
            <a:ext cx="2037758" cy="7631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018B8F5E-0334-983A-631B-8771CFC867BD}"/>
              </a:ext>
            </a:extLst>
          </p:cNvPr>
          <p:cNvSpPr/>
          <p:nvPr/>
        </p:nvSpPr>
        <p:spPr>
          <a:xfrm>
            <a:off x="6357805" y="1847312"/>
            <a:ext cx="2249408" cy="44863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0BBCD34-A907-18A2-7D9F-3C694E1DA696}"/>
              </a:ext>
            </a:extLst>
          </p:cNvPr>
          <p:cNvSpPr/>
          <p:nvPr/>
        </p:nvSpPr>
        <p:spPr>
          <a:xfrm>
            <a:off x="6520650" y="2942510"/>
            <a:ext cx="2249408" cy="44863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BC0A360-550E-1B5A-431C-1998A249CA08}"/>
              </a:ext>
            </a:extLst>
          </p:cNvPr>
          <p:cNvSpPr/>
          <p:nvPr/>
        </p:nvSpPr>
        <p:spPr>
          <a:xfrm>
            <a:off x="6609758" y="4062934"/>
            <a:ext cx="2249408" cy="44863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102;p16">
            <a:extLst>
              <a:ext uri="{FF2B5EF4-FFF2-40B4-BE49-F238E27FC236}">
                <a16:creationId xmlns:a16="http://schemas.microsoft.com/office/drawing/2014/main" id="{593674B8-74C3-E7A6-7FD5-CB18E38DBA73}"/>
              </a:ext>
            </a:extLst>
          </p:cNvPr>
          <p:cNvSpPr txBox="1"/>
          <p:nvPr/>
        </p:nvSpPr>
        <p:spPr>
          <a:xfrm>
            <a:off x="5613973" y="1164180"/>
            <a:ext cx="3530027" cy="630002"/>
          </a:xfrm>
          <a:prstGeom prst="rect">
            <a:avLst/>
          </a:prstGeom>
          <a:noFill/>
          <a:ln>
            <a:noFill/>
          </a:ln>
        </p:spPr>
        <p:txBody>
          <a:bodyPr spcFirstLastPara="1" wrap="square" lIns="91425" tIns="91425" rIns="91425" bIns="91425" anchor="ctr" anchorCtr="0">
            <a:noAutofit/>
          </a:bodyPr>
          <a:lstStyle/>
          <a:p>
            <a:pPr algn="ctr"/>
            <a:r>
              <a:rPr lang="en-US" sz="1200">
                <a:solidFill>
                  <a:srgbClr val="434343"/>
                </a:solidFill>
                <a:latin typeface="Roboto"/>
                <a:ea typeface="Roboto"/>
                <a:cs typeface="Roboto"/>
                <a:sym typeface="Roboto"/>
              </a:rPr>
              <a:t> We use CSS Selector to extract the attribute from content of the website.</a:t>
            </a:r>
            <a:endParaRPr lang="en-US" sz="1200">
              <a:solidFill>
                <a:srgbClr val="434343"/>
              </a:solidFill>
              <a:latin typeface="Roboto"/>
              <a:ea typeface="Roboto"/>
              <a:cs typeface="Roboto"/>
            </a:endParaRPr>
          </a:p>
        </p:txBody>
      </p:sp>
    </p:spTree>
    <p:extLst>
      <p:ext uri="{BB962C8B-B14F-4D97-AF65-F5344CB8AC3E}">
        <p14:creationId xmlns:p14="http://schemas.microsoft.com/office/powerpoint/2010/main" val="2866673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A0C1D140-7708-246D-EFB2-FF7FB22DC5E4}"/>
            </a:ext>
          </a:extLst>
        </p:cNvPr>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85309A5-FD41-D7E1-6208-09B732CAF4DE}"/>
              </a:ext>
            </a:extLst>
          </p:cNvPr>
          <p:cNvGraphicFramePr>
            <a:graphicFrameLocks noGrp="1"/>
          </p:cNvGraphicFramePr>
          <p:nvPr>
            <p:extLst>
              <p:ext uri="{D42A27DB-BD31-4B8C-83A1-F6EECF244321}">
                <p14:modId xmlns:p14="http://schemas.microsoft.com/office/powerpoint/2010/main" val="1449507149"/>
              </p:ext>
            </p:extLst>
          </p:nvPr>
        </p:nvGraphicFramePr>
        <p:xfrm>
          <a:off x="3269697" y="-11906"/>
          <a:ext cx="5897176" cy="5181600"/>
        </p:xfrm>
        <a:graphic>
          <a:graphicData uri="http://schemas.openxmlformats.org/drawingml/2006/table">
            <a:tbl>
              <a:tblPr firstRow="1" bandRow="1">
                <a:tableStyleId>{5C22544A-7EE6-4342-B048-85BDC9FD1C3A}</a:tableStyleId>
              </a:tblPr>
              <a:tblGrid>
                <a:gridCol w="2948588">
                  <a:extLst>
                    <a:ext uri="{9D8B030D-6E8A-4147-A177-3AD203B41FA5}">
                      <a16:colId xmlns:a16="http://schemas.microsoft.com/office/drawing/2014/main" val="2898685038"/>
                    </a:ext>
                  </a:extLst>
                </a:gridCol>
                <a:gridCol w="2948588">
                  <a:extLst>
                    <a:ext uri="{9D8B030D-6E8A-4147-A177-3AD203B41FA5}">
                      <a16:colId xmlns:a16="http://schemas.microsoft.com/office/drawing/2014/main" val="2879280801"/>
                    </a:ext>
                  </a:extLst>
                </a:gridCol>
              </a:tblGrid>
              <a:tr h="304472">
                <a:tc>
                  <a:txBody>
                    <a:bodyPr/>
                    <a:lstStyle/>
                    <a:p>
                      <a:r>
                        <a:rPr lang="en-US"/>
                        <a:t>Attribute </a:t>
                      </a:r>
                    </a:p>
                  </a:txBody>
                  <a:tcPr/>
                </a:tc>
                <a:tc>
                  <a:txBody>
                    <a:bodyPr/>
                    <a:lstStyle/>
                    <a:p>
                      <a:r>
                        <a:rPr lang="en-US"/>
                        <a:t>Data type</a:t>
                      </a:r>
                    </a:p>
                  </a:txBody>
                  <a:tcPr/>
                </a:tc>
                <a:extLst>
                  <a:ext uri="{0D108BD9-81ED-4DB2-BD59-A6C34878D82A}">
                    <a16:rowId xmlns:a16="http://schemas.microsoft.com/office/drawing/2014/main" val="3114521148"/>
                  </a:ext>
                </a:extLst>
              </a:tr>
              <a:tr h="304472">
                <a:tc>
                  <a:txBody>
                    <a:bodyPr/>
                    <a:lstStyle/>
                    <a:p>
                      <a:r>
                        <a:rPr lang="en-US"/>
                        <a:t>Brand</a:t>
                      </a:r>
                    </a:p>
                  </a:txBody>
                  <a:tcPr/>
                </a:tc>
                <a:tc>
                  <a:txBody>
                    <a:bodyPr/>
                    <a:lstStyle/>
                    <a:p>
                      <a:r>
                        <a:rPr lang="en-US"/>
                        <a:t>Categorical</a:t>
                      </a:r>
                    </a:p>
                  </a:txBody>
                  <a:tcPr/>
                </a:tc>
                <a:extLst>
                  <a:ext uri="{0D108BD9-81ED-4DB2-BD59-A6C34878D82A}">
                    <a16:rowId xmlns:a16="http://schemas.microsoft.com/office/drawing/2014/main" val="3884080826"/>
                  </a:ext>
                </a:extLst>
              </a:tr>
              <a:tr h="304472">
                <a:tc>
                  <a:txBody>
                    <a:bodyPr/>
                    <a:lstStyle/>
                    <a:p>
                      <a:r>
                        <a:rPr lang="en-US"/>
                        <a:t>Model</a:t>
                      </a:r>
                    </a:p>
                  </a:txBody>
                  <a:tcPr/>
                </a:tc>
                <a:tc>
                  <a:txBody>
                    <a:bodyPr/>
                    <a:lstStyle/>
                    <a:p>
                      <a:pPr lvl="0" algn="l">
                        <a:lnSpc>
                          <a:spcPct val="100000"/>
                        </a:lnSpc>
                        <a:spcBef>
                          <a:spcPts val="0"/>
                        </a:spcBef>
                        <a:spcAft>
                          <a:spcPts val="0"/>
                        </a:spcAft>
                        <a:buNone/>
                      </a:pPr>
                      <a:r>
                        <a:rPr lang="en-US" sz="1400" b="0" i="0" u="none" strike="noStrike" noProof="0">
                          <a:solidFill>
                            <a:srgbClr val="000000"/>
                          </a:solidFill>
                          <a:latin typeface="Arial"/>
                        </a:rPr>
                        <a:t>Categorical</a:t>
                      </a:r>
                    </a:p>
                  </a:txBody>
                  <a:tcPr/>
                </a:tc>
                <a:extLst>
                  <a:ext uri="{0D108BD9-81ED-4DB2-BD59-A6C34878D82A}">
                    <a16:rowId xmlns:a16="http://schemas.microsoft.com/office/drawing/2014/main" val="1788158437"/>
                  </a:ext>
                </a:extLst>
              </a:tr>
              <a:tr h="304472">
                <a:tc>
                  <a:txBody>
                    <a:bodyPr/>
                    <a:lstStyle/>
                    <a:p>
                      <a:pPr lvl="0">
                        <a:buNone/>
                      </a:pPr>
                      <a:r>
                        <a:rPr lang="en-US"/>
                        <a:t>Screen size</a:t>
                      </a:r>
                    </a:p>
                  </a:txBody>
                  <a:tcPr/>
                </a:tc>
                <a:tc>
                  <a:txBody>
                    <a:bodyPr/>
                    <a:lstStyle/>
                    <a:p>
                      <a:pPr lvl="0" algn="l">
                        <a:lnSpc>
                          <a:spcPct val="100000"/>
                        </a:lnSpc>
                        <a:spcBef>
                          <a:spcPts val="0"/>
                        </a:spcBef>
                        <a:spcAft>
                          <a:spcPts val="0"/>
                        </a:spcAft>
                        <a:buNone/>
                      </a:pPr>
                      <a:r>
                        <a:rPr lang="en-US" sz="1400" b="0" i="0" u="none" strike="noStrike" noProof="0">
                          <a:solidFill>
                            <a:srgbClr val="000000"/>
                          </a:solidFill>
                          <a:latin typeface="Arial"/>
                        </a:rPr>
                        <a:t>Discrete numerical</a:t>
                      </a:r>
                    </a:p>
                  </a:txBody>
                  <a:tcPr/>
                </a:tc>
                <a:extLst>
                  <a:ext uri="{0D108BD9-81ED-4DB2-BD59-A6C34878D82A}">
                    <a16:rowId xmlns:a16="http://schemas.microsoft.com/office/drawing/2014/main" val="3213670823"/>
                  </a:ext>
                </a:extLst>
              </a:tr>
              <a:tr h="304472">
                <a:tc>
                  <a:txBody>
                    <a:bodyPr/>
                    <a:lstStyle/>
                    <a:p>
                      <a:pPr lvl="0">
                        <a:buNone/>
                      </a:pPr>
                      <a:r>
                        <a:rPr lang="en-US"/>
                        <a:t>Screen resolution </a:t>
                      </a:r>
                    </a:p>
                  </a:txBody>
                  <a:tcPr/>
                </a:tc>
                <a:tc>
                  <a:txBody>
                    <a:bodyPr/>
                    <a:lstStyle/>
                    <a:p>
                      <a:pPr lvl="0" algn="l">
                        <a:lnSpc>
                          <a:spcPct val="100000"/>
                        </a:lnSpc>
                        <a:spcBef>
                          <a:spcPts val="0"/>
                        </a:spcBef>
                        <a:spcAft>
                          <a:spcPts val="0"/>
                        </a:spcAft>
                        <a:buNone/>
                      </a:pPr>
                      <a:r>
                        <a:rPr lang="en-US" sz="1400" b="0" i="0" u="none" strike="noStrike" noProof="0">
                          <a:solidFill>
                            <a:srgbClr val="000000"/>
                          </a:solidFill>
                          <a:latin typeface="Arial"/>
                        </a:rPr>
                        <a:t>Categorical</a:t>
                      </a:r>
                    </a:p>
                  </a:txBody>
                  <a:tcPr/>
                </a:tc>
                <a:extLst>
                  <a:ext uri="{0D108BD9-81ED-4DB2-BD59-A6C34878D82A}">
                    <a16:rowId xmlns:a16="http://schemas.microsoft.com/office/drawing/2014/main" val="1871968075"/>
                  </a:ext>
                </a:extLst>
              </a:tr>
              <a:tr h="304472">
                <a:tc>
                  <a:txBody>
                    <a:bodyPr/>
                    <a:lstStyle/>
                    <a:p>
                      <a:pPr lvl="0">
                        <a:buNone/>
                      </a:pPr>
                      <a:r>
                        <a:rPr lang="en-US"/>
                        <a:t>CPU</a:t>
                      </a:r>
                      <a:endParaRPr lang="en-US" err="1"/>
                    </a:p>
                  </a:txBody>
                  <a:tcPr/>
                </a:tc>
                <a:tc>
                  <a:txBody>
                    <a:bodyPr/>
                    <a:lstStyle/>
                    <a:p>
                      <a:pPr lvl="0" algn="l">
                        <a:lnSpc>
                          <a:spcPct val="100000"/>
                        </a:lnSpc>
                        <a:spcBef>
                          <a:spcPts val="0"/>
                        </a:spcBef>
                        <a:spcAft>
                          <a:spcPts val="0"/>
                        </a:spcAft>
                        <a:buNone/>
                      </a:pPr>
                      <a:r>
                        <a:rPr lang="en-US" sz="1400" b="0" i="0" u="none" strike="noStrike" noProof="0">
                          <a:solidFill>
                            <a:srgbClr val="000000"/>
                          </a:solidFill>
                          <a:latin typeface="Arial"/>
                        </a:rPr>
                        <a:t>Categorical</a:t>
                      </a:r>
                    </a:p>
                  </a:txBody>
                  <a:tcPr/>
                </a:tc>
                <a:extLst>
                  <a:ext uri="{0D108BD9-81ED-4DB2-BD59-A6C34878D82A}">
                    <a16:rowId xmlns:a16="http://schemas.microsoft.com/office/drawing/2014/main" val="3912421885"/>
                  </a:ext>
                </a:extLst>
              </a:tr>
              <a:tr h="304472">
                <a:tc>
                  <a:txBody>
                    <a:bodyPr/>
                    <a:lstStyle/>
                    <a:p>
                      <a:pPr lvl="0">
                        <a:buNone/>
                      </a:pPr>
                      <a:r>
                        <a:rPr lang="en-US"/>
                        <a:t>CPU speed</a:t>
                      </a:r>
                    </a:p>
                  </a:txBody>
                  <a:tcPr/>
                </a:tc>
                <a:tc>
                  <a:txBody>
                    <a:bodyPr/>
                    <a:lstStyle/>
                    <a:p>
                      <a:pPr lvl="0" algn="l">
                        <a:lnSpc>
                          <a:spcPct val="100000"/>
                        </a:lnSpc>
                        <a:spcBef>
                          <a:spcPts val="0"/>
                        </a:spcBef>
                        <a:spcAft>
                          <a:spcPts val="0"/>
                        </a:spcAft>
                        <a:buNone/>
                      </a:pPr>
                      <a:r>
                        <a:rPr lang="en-US" sz="1400" b="0" i="0" u="none" strike="noStrike" noProof="0">
                          <a:solidFill>
                            <a:srgbClr val="000000"/>
                          </a:solidFill>
                          <a:latin typeface="Arial"/>
                        </a:rPr>
                        <a:t>Continuous numerical</a:t>
                      </a:r>
                    </a:p>
                  </a:txBody>
                  <a:tcPr/>
                </a:tc>
                <a:extLst>
                  <a:ext uri="{0D108BD9-81ED-4DB2-BD59-A6C34878D82A}">
                    <a16:rowId xmlns:a16="http://schemas.microsoft.com/office/drawing/2014/main" val="385746118"/>
                  </a:ext>
                </a:extLst>
              </a:tr>
              <a:tr h="304472">
                <a:tc>
                  <a:txBody>
                    <a:bodyPr/>
                    <a:lstStyle/>
                    <a:p>
                      <a:pPr lvl="0">
                        <a:buNone/>
                      </a:pPr>
                      <a:r>
                        <a:rPr lang="en-US"/>
                        <a:t>Ram</a:t>
                      </a:r>
                    </a:p>
                  </a:txBody>
                  <a:tcPr/>
                </a:tc>
                <a:tc>
                  <a:txBody>
                    <a:bodyPr/>
                    <a:lstStyle/>
                    <a:p>
                      <a:pPr lvl="0" algn="l">
                        <a:lnSpc>
                          <a:spcPct val="100000"/>
                        </a:lnSpc>
                        <a:spcBef>
                          <a:spcPts val="0"/>
                        </a:spcBef>
                        <a:spcAft>
                          <a:spcPts val="0"/>
                        </a:spcAft>
                        <a:buNone/>
                      </a:pPr>
                      <a:r>
                        <a:rPr lang="en-US" sz="1400" b="0" i="0" u="none" strike="noStrike" noProof="0">
                          <a:solidFill>
                            <a:srgbClr val="000000"/>
                          </a:solidFill>
                          <a:latin typeface="Arial"/>
                        </a:rPr>
                        <a:t>Discrete numerical</a:t>
                      </a:r>
                    </a:p>
                  </a:txBody>
                  <a:tcPr/>
                </a:tc>
                <a:extLst>
                  <a:ext uri="{0D108BD9-81ED-4DB2-BD59-A6C34878D82A}">
                    <a16:rowId xmlns:a16="http://schemas.microsoft.com/office/drawing/2014/main" val="27142009"/>
                  </a:ext>
                </a:extLst>
              </a:tr>
              <a:tr h="304472">
                <a:tc>
                  <a:txBody>
                    <a:bodyPr/>
                    <a:lstStyle/>
                    <a:p>
                      <a:pPr lvl="0">
                        <a:buNone/>
                      </a:pPr>
                      <a:r>
                        <a:rPr lang="en-US"/>
                        <a:t>Rom</a:t>
                      </a:r>
                    </a:p>
                  </a:txBody>
                  <a:tcPr/>
                </a:tc>
                <a:tc>
                  <a:txBody>
                    <a:bodyPr/>
                    <a:lstStyle/>
                    <a:p>
                      <a:pPr lvl="0" algn="l">
                        <a:lnSpc>
                          <a:spcPct val="100000"/>
                        </a:lnSpc>
                        <a:spcBef>
                          <a:spcPts val="0"/>
                        </a:spcBef>
                        <a:spcAft>
                          <a:spcPts val="0"/>
                        </a:spcAft>
                        <a:buNone/>
                      </a:pPr>
                      <a:r>
                        <a:rPr lang="en-US" sz="1400" b="0" i="0" u="none" strike="noStrike" noProof="0">
                          <a:solidFill>
                            <a:srgbClr val="000000"/>
                          </a:solidFill>
                          <a:latin typeface="Arial"/>
                        </a:rPr>
                        <a:t>Discrete numerical</a:t>
                      </a:r>
                    </a:p>
                  </a:txBody>
                  <a:tcPr/>
                </a:tc>
                <a:extLst>
                  <a:ext uri="{0D108BD9-81ED-4DB2-BD59-A6C34878D82A}">
                    <a16:rowId xmlns:a16="http://schemas.microsoft.com/office/drawing/2014/main" val="1041643403"/>
                  </a:ext>
                </a:extLst>
              </a:tr>
              <a:tr h="304472">
                <a:tc>
                  <a:txBody>
                    <a:bodyPr/>
                    <a:lstStyle/>
                    <a:p>
                      <a:pPr lvl="0">
                        <a:buNone/>
                      </a:pPr>
                      <a:r>
                        <a:rPr lang="en-US"/>
                        <a:t>GPU</a:t>
                      </a:r>
                      <a:endParaRPr lang="en-US" err="1"/>
                    </a:p>
                  </a:txBody>
                  <a:tcPr/>
                </a:tc>
                <a:tc>
                  <a:txBody>
                    <a:bodyPr/>
                    <a:lstStyle/>
                    <a:p>
                      <a:pPr lvl="0" algn="l">
                        <a:lnSpc>
                          <a:spcPct val="100000"/>
                        </a:lnSpc>
                        <a:spcBef>
                          <a:spcPts val="0"/>
                        </a:spcBef>
                        <a:spcAft>
                          <a:spcPts val="0"/>
                        </a:spcAft>
                        <a:buNone/>
                      </a:pPr>
                      <a:r>
                        <a:rPr lang="en-US" sz="1400" b="0" i="0" u="none" strike="noStrike" noProof="0">
                          <a:solidFill>
                            <a:srgbClr val="000000"/>
                          </a:solidFill>
                          <a:latin typeface="Arial"/>
                        </a:rPr>
                        <a:t>Categorical</a:t>
                      </a:r>
                    </a:p>
                  </a:txBody>
                  <a:tcPr/>
                </a:tc>
                <a:extLst>
                  <a:ext uri="{0D108BD9-81ED-4DB2-BD59-A6C34878D82A}">
                    <a16:rowId xmlns:a16="http://schemas.microsoft.com/office/drawing/2014/main" val="451240596"/>
                  </a:ext>
                </a:extLst>
              </a:tr>
              <a:tr h="304472">
                <a:tc>
                  <a:txBody>
                    <a:bodyPr/>
                    <a:lstStyle/>
                    <a:p>
                      <a:pPr lvl="0">
                        <a:buNone/>
                      </a:pPr>
                      <a:r>
                        <a:rPr lang="en-US"/>
                        <a:t>GPU description</a:t>
                      </a:r>
                    </a:p>
                  </a:txBody>
                  <a:tcPr/>
                </a:tc>
                <a:tc>
                  <a:txBody>
                    <a:bodyPr/>
                    <a:lstStyle/>
                    <a:p>
                      <a:pPr lvl="0" algn="l">
                        <a:lnSpc>
                          <a:spcPct val="100000"/>
                        </a:lnSpc>
                        <a:spcBef>
                          <a:spcPts val="0"/>
                        </a:spcBef>
                        <a:spcAft>
                          <a:spcPts val="0"/>
                        </a:spcAft>
                        <a:buNone/>
                      </a:pPr>
                      <a:r>
                        <a:rPr lang="en-US" sz="1400" b="0" i="0" u="none" strike="noStrike" noProof="0">
                          <a:solidFill>
                            <a:srgbClr val="000000"/>
                          </a:solidFill>
                          <a:latin typeface="Arial"/>
                        </a:rPr>
                        <a:t>Categorical</a:t>
                      </a:r>
                    </a:p>
                  </a:txBody>
                  <a:tcPr/>
                </a:tc>
                <a:extLst>
                  <a:ext uri="{0D108BD9-81ED-4DB2-BD59-A6C34878D82A}">
                    <a16:rowId xmlns:a16="http://schemas.microsoft.com/office/drawing/2014/main" val="2693833654"/>
                  </a:ext>
                </a:extLst>
              </a:tr>
              <a:tr h="304472">
                <a:tc>
                  <a:txBody>
                    <a:bodyPr/>
                    <a:lstStyle/>
                    <a:p>
                      <a:pPr lvl="0">
                        <a:buNone/>
                      </a:pPr>
                      <a:r>
                        <a:rPr lang="en-US"/>
                        <a:t>Operating System</a:t>
                      </a:r>
                    </a:p>
                  </a:txBody>
                  <a:tcPr/>
                </a:tc>
                <a:tc>
                  <a:txBody>
                    <a:bodyPr/>
                    <a:lstStyle/>
                    <a:p>
                      <a:pPr lvl="0" algn="l">
                        <a:lnSpc>
                          <a:spcPct val="100000"/>
                        </a:lnSpc>
                        <a:spcBef>
                          <a:spcPts val="0"/>
                        </a:spcBef>
                        <a:spcAft>
                          <a:spcPts val="0"/>
                        </a:spcAft>
                        <a:buNone/>
                      </a:pPr>
                      <a:r>
                        <a:rPr lang="en-US" sz="1400" b="0" i="0" u="none" strike="noStrike" noProof="0">
                          <a:solidFill>
                            <a:srgbClr val="000000"/>
                          </a:solidFill>
                          <a:latin typeface="Arial"/>
                        </a:rPr>
                        <a:t>Categorical</a:t>
                      </a:r>
                    </a:p>
                  </a:txBody>
                  <a:tcPr/>
                </a:tc>
                <a:extLst>
                  <a:ext uri="{0D108BD9-81ED-4DB2-BD59-A6C34878D82A}">
                    <a16:rowId xmlns:a16="http://schemas.microsoft.com/office/drawing/2014/main" val="1882927952"/>
                  </a:ext>
                </a:extLst>
              </a:tr>
              <a:tr h="304472">
                <a:tc>
                  <a:txBody>
                    <a:bodyPr/>
                    <a:lstStyle/>
                    <a:p>
                      <a:pPr lvl="0">
                        <a:buNone/>
                      </a:pPr>
                      <a:r>
                        <a:rPr lang="en-US"/>
                        <a:t>Weight</a:t>
                      </a:r>
                    </a:p>
                  </a:txBody>
                  <a:tcPr/>
                </a:tc>
                <a:tc>
                  <a:txBody>
                    <a:bodyPr/>
                    <a:lstStyle/>
                    <a:p>
                      <a:pPr lvl="0" algn="l">
                        <a:lnSpc>
                          <a:spcPct val="100000"/>
                        </a:lnSpc>
                        <a:spcBef>
                          <a:spcPts val="0"/>
                        </a:spcBef>
                        <a:spcAft>
                          <a:spcPts val="0"/>
                        </a:spcAft>
                        <a:buNone/>
                      </a:pPr>
                      <a:r>
                        <a:rPr lang="en-US" sz="1400" b="0" i="0" u="none" strike="noStrike" noProof="0">
                          <a:solidFill>
                            <a:srgbClr val="000000"/>
                          </a:solidFill>
                          <a:latin typeface="Arial"/>
                        </a:rPr>
                        <a:t>Continuous numerical</a:t>
                      </a:r>
                    </a:p>
                  </a:txBody>
                  <a:tcPr/>
                </a:tc>
                <a:extLst>
                  <a:ext uri="{0D108BD9-81ED-4DB2-BD59-A6C34878D82A}">
                    <a16:rowId xmlns:a16="http://schemas.microsoft.com/office/drawing/2014/main" val="2405673160"/>
                  </a:ext>
                </a:extLst>
              </a:tr>
              <a:tr h="304472">
                <a:tc>
                  <a:txBody>
                    <a:bodyPr/>
                    <a:lstStyle/>
                    <a:p>
                      <a:pPr lvl="0">
                        <a:buNone/>
                      </a:pPr>
                      <a:r>
                        <a:rPr lang="en-US"/>
                        <a:t>Color</a:t>
                      </a:r>
                    </a:p>
                  </a:txBody>
                  <a:tcPr/>
                </a:tc>
                <a:tc>
                  <a:txBody>
                    <a:bodyPr/>
                    <a:lstStyle/>
                    <a:p>
                      <a:pPr lvl="0" algn="l">
                        <a:lnSpc>
                          <a:spcPct val="100000"/>
                        </a:lnSpc>
                        <a:spcBef>
                          <a:spcPts val="0"/>
                        </a:spcBef>
                        <a:spcAft>
                          <a:spcPts val="0"/>
                        </a:spcAft>
                        <a:buNone/>
                      </a:pPr>
                      <a:r>
                        <a:rPr lang="en-US" sz="1400" b="0" i="0" u="none" strike="noStrike" noProof="0">
                          <a:solidFill>
                            <a:srgbClr val="000000"/>
                          </a:solidFill>
                          <a:latin typeface="Arial"/>
                        </a:rPr>
                        <a:t>Categorical</a:t>
                      </a:r>
                    </a:p>
                  </a:txBody>
                  <a:tcPr/>
                </a:tc>
                <a:extLst>
                  <a:ext uri="{0D108BD9-81ED-4DB2-BD59-A6C34878D82A}">
                    <a16:rowId xmlns:a16="http://schemas.microsoft.com/office/drawing/2014/main" val="1201927214"/>
                  </a:ext>
                </a:extLst>
              </a:tr>
              <a:tr h="304472">
                <a:tc>
                  <a:txBody>
                    <a:bodyPr/>
                    <a:lstStyle/>
                    <a:p>
                      <a:pPr lvl="0">
                        <a:buNone/>
                      </a:pPr>
                      <a:r>
                        <a:rPr lang="en-US" err="1"/>
                        <a:t>No_reviews</a:t>
                      </a:r>
                    </a:p>
                  </a:txBody>
                  <a:tcPr/>
                </a:tc>
                <a:tc>
                  <a:txBody>
                    <a:bodyPr/>
                    <a:lstStyle/>
                    <a:p>
                      <a:pPr lvl="0" algn="l">
                        <a:lnSpc>
                          <a:spcPct val="100000"/>
                        </a:lnSpc>
                        <a:spcBef>
                          <a:spcPts val="0"/>
                        </a:spcBef>
                        <a:spcAft>
                          <a:spcPts val="0"/>
                        </a:spcAft>
                        <a:buNone/>
                      </a:pPr>
                      <a:r>
                        <a:rPr lang="en-US" sz="1400" b="0" i="0" u="none" strike="noStrike" noProof="0">
                          <a:solidFill>
                            <a:srgbClr val="000000"/>
                          </a:solidFill>
                          <a:latin typeface="Arial"/>
                        </a:rPr>
                        <a:t>Continuous numerical</a:t>
                      </a:r>
                    </a:p>
                  </a:txBody>
                  <a:tcPr/>
                </a:tc>
                <a:extLst>
                  <a:ext uri="{0D108BD9-81ED-4DB2-BD59-A6C34878D82A}">
                    <a16:rowId xmlns:a16="http://schemas.microsoft.com/office/drawing/2014/main" val="1437505814"/>
                  </a:ext>
                </a:extLst>
              </a:tr>
              <a:tr h="304472">
                <a:tc>
                  <a:txBody>
                    <a:bodyPr/>
                    <a:lstStyle/>
                    <a:p>
                      <a:pPr lvl="0">
                        <a:buNone/>
                      </a:pPr>
                      <a:r>
                        <a:rPr lang="en-US"/>
                        <a:t>Ratings</a:t>
                      </a:r>
                    </a:p>
                  </a:txBody>
                  <a:tcPr/>
                </a:tc>
                <a:tc>
                  <a:txBody>
                    <a:bodyPr/>
                    <a:lstStyle/>
                    <a:p>
                      <a:pPr lvl="0" algn="l">
                        <a:lnSpc>
                          <a:spcPct val="100000"/>
                        </a:lnSpc>
                        <a:spcBef>
                          <a:spcPts val="0"/>
                        </a:spcBef>
                        <a:spcAft>
                          <a:spcPts val="0"/>
                        </a:spcAft>
                        <a:buNone/>
                      </a:pPr>
                      <a:r>
                        <a:rPr lang="en-US" sz="1400" b="0" i="0" u="none" strike="noStrike" noProof="0">
                          <a:solidFill>
                            <a:srgbClr val="000000"/>
                          </a:solidFill>
                          <a:latin typeface="Arial"/>
                        </a:rPr>
                        <a:t>Continuous numerical</a:t>
                      </a:r>
                    </a:p>
                  </a:txBody>
                  <a:tcPr/>
                </a:tc>
                <a:extLst>
                  <a:ext uri="{0D108BD9-81ED-4DB2-BD59-A6C34878D82A}">
                    <a16:rowId xmlns:a16="http://schemas.microsoft.com/office/drawing/2014/main" val="2224713180"/>
                  </a:ext>
                </a:extLst>
              </a:tr>
              <a:tr h="304472">
                <a:tc>
                  <a:txBody>
                    <a:bodyPr/>
                    <a:lstStyle/>
                    <a:p>
                      <a:pPr lvl="0">
                        <a:buNone/>
                      </a:pPr>
                      <a:r>
                        <a:rPr lang="en-US"/>
                        <a:t>Price</a:t>
                      </a:r>
                    </a:p>
                  </a:txBody>
                  <a:tcPr/>
                </a:tc>
                <a:tc>
                  <a:txBody>
                    <a:bodyPr/>
                    <a:lstStyle/>
                    <a:p>
                      <a:pPr lvl="0" algn="l">
                        <a:lnSpc>
                          <a:spcPct val="100000"/>
                        </a:lnSpc>
                        <a:spcBef>
                          <a:spcPts val="0"/>
                        </a:spcBef>
                        <a:spcAft>
                          <a:spcPts val="0"/>
                        </a:spcAft>
                        <a:buNone/>
                      </a:pPr>
                      <a:r>
                        <a:rPr lang="en-US" sz="1400" b="0" i="0" u="none" strike="noStrike" noProof="0">
                          <a:solidFill>
                            <a:srgbClr val="000000"/>
                          </a:solidFill>
                          <a:latin typeface="Arial"/>
                        </a:rPr>
                        <a:t>Continuous numerical</a:t>
                      </a:r>
                    </a:p>
                  </a:txBody>
                  <a:tcPr/>
                </a:tc>
                <a:extLst>
                  <a:ext uri="{0D108BD9-81ED-4DB2-BD59-A6C34878D82A}">
                    <a16:rowId xmlns:a16="http://schemas.microsoft.com/office/drawing/2014/main" val="2331288379"/>
                  </a:ext>
                </a:extLst>
              </a:tr>
            </a:tbl>
          </a:graphicData>
        </a:graphic>
      </p:graphicFrame>
      <p:sp>
        <p:nvSpPr>
          <p:cNvPr id="9" name="Google Shape;89;p16">
            <a:extLst>
              <a:ext uri="{FF2B5EF4-FFF2-40B4-BE49-F238E27FC236}">
                <a16:creationId xmlns:a16="http://schemas.microsoft.com/office/drawing/2014/main" id="{FEA7AE6A-F8E8-1001-E96A-B72D0E92C3A4}"/>
              </a:ext>
            </a:extLst>
          </p:cNvPr>
          <p:cNvSpPr txBox="1">
            <a:spLocks noGrp="1"/>
          </p:cNvSpPr>
          <p:nvPr>
            <p:ph type="title"/>
          </p:nvPr>
        </p:nvSpPr>
        <p:spPr>
          <a:xfrm>
            <a:off x="398400" y="2008532"/>
            <a:ext cx="2123700" cy="751200"/>
          </a:xfrm>
          <a:prstGeom prst="rect">
            <a:avLst/>
          </a:prstGeom>
        </p:spPr>
        <p:txBody>
          <a:bodyPr spcFirstLastPara="1" wrap="square" lIns="91425" tIns="91425" rIns="91425" bIns="91425" anchor="ctr" anchorCtr="0">
            <a:noAutofit/>
          </a:bodyPr>
          <a:lstStyle/>
          <a:p>
            <a:pPr algn="ctr"/>
            <a:r>
              <a:rPr lang="en" sz="3000"/>
              <a:t>Collected attribute</a:t>
            </a:r>
            <a:endParaRPr lang="en" sz="3000">
              <a:solidFill>
                <a:srgbClr val="000000"/>
              </a:solidFill>
            </a:endParaRPr>
          </a:p>
        </p:txBody>
      </p:sp>
    </p:spTree>
    <p:extLst>
      <p:ext uri="{BB962C8B-B14F-4D97-AF65-F5344CB8AC3E}">
        <p14:creationId xmlns:p14="http://schemas.microsoft.com/office/powerpoint/2010/main" val="3936686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470399" y="360924"/>
            <a:ext cx="8203200" cy="481200"/>
          </a:xfrm>
          <a:prstGeom prst="rect">
            <a:avLst/>
          </a:prstGeom>
        </p:spPr>
        <p:txBody>
          <a:bodyPr spcFirstLastPara="1" wrap="square" lIns="91425" tIns="91425" rIns="91425" bIns="91425" anchor="ctr" anchorCtr="0">
            <a:noAutofit/>
          </a:bodyPr>
          <a:lstStyle/>
          <a:p>
            <a:pPr algn="ctr"/>
            <a:r>
              <a:rPr lang="en" sz="3000"/>
              <a:t>Output data</a:t>
            </a:r>
            <a:endParaRPr lang="en" sz="3000">
              <a:solidFill>
                <a:srgbClr val="000000"/>
              </a:solidFill>
            </a:endParaRPr>
          </a:p>
        </p:txBody>
      </p:sp>
      <p:pic>
        <p:nvPicPr>
          <p:cNvPr id="3" name="Picture 2">
            <a:extLst>
              <a:ext uri="{FF2B5EF4-FFF2-40B4-BE49-F238E27FC236}">
                <a16:creationId xmlns:a16="http://schemas.microsoft.com/office/drawing/2014/main" id="{E9B128A5-23BF-FD38-1E6F-DEB124C70A8A}"/>
              </a:ext>
            </a:extLst>
          </p:cNvPr>
          <p:cNvPicPr>
            <a:picLocks noChangeAspect="1"/>
          </p:cNvPicPr>
          <p:nvPr/>
        </p:nvPicPr>
        <p:blipFill>
          <a:blip r:embed="rId3"/>
          <a:stretch>
            <a:fillRect/>
          </a:stretch>
        </p:blipFill>
        <p:spPr>
          <a:xfrm>
            <a:off x="-18000" y="1785950"/>
            <a:ext cx="9144000" cy="1625600"/>
          </a:xfrm>
          <a:prstGeom prst="rect">
            <a:avLst/>
          </a:prstGeom>
        </p:spPr>
      </p:pic>
    </p:spTree>
    <p:extLst>
      <p:ext uri="{BB962C8B-B14F-4D97-AF65-F5344CB8AC3E}">
        <p14:creationId xmlns:p14="http://schemas.microsoft.com/office/powerpoint/2010/main" val="2180838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2C9CCC35-F92F-0F3E-0FA2-BE20D84D42A5}"/>
            </a:ext>
          </a:extLst>
        </p:cNvPr>
        <p:cNvGrpSpPr/>
        <p:nvPr/>
      </p:nvGrpSpPr>
      <p:grpSpPr>
        <a:xfrm>
          <a:off x="0" y="0"/>
          <a:ext cx="0" cy="0"/>
          <a:chOff x="0" y="0"/>
          <a:chExt cx="0" cy="0"/>
        </a:xfrm>
      </p:grpSpPr>
      <p:sp>
        <p:nvSpPr>
          <p:cNvPr id="89" name="Google Shape;89;p16">
            <a:extLst>
              <a:ext uri="{FF2B5EF4-FFF2-40B4-BE49-F238E27FC236}">
                <a16:creationId xmlns:a16="http://schemas.microsoft.com/office/drawing/2014/main" id="{4AB4E2D1-DEFD-F03F-1230-9CC3CB8F63D3}"/>
              </a:ext>
            </a:extLst>
          </p:cNvPr>
          <p:cNvSpPr txBox="1">
            <a:spLocks noGrp="1"/>
          </p:cNvSpPr>
          <p:nvPr>
            <p:ph type="title"/>
          </p:nvPr>
        </p:nvSpPr>
        <p:spPr>
          <a:xfrm>
            <a:off x="470400" y="471055"/>
            <a:ext cx="8203200" cy="893618"/>
          </a:xfrm>
          <a:prstGeom prst="rect">
            <a:avLst/>
          </a:prstGeom>
        </p:spPr>
        <p:txBody>
          <a:bodyPr spcFirstLastPara="1" wrap="square" lIns="91425" tIns="91425" rIns="91425" bIns="91425" anchor="ctr" anchorCtr="0">
            <a:noAutofit/>
          </a:bodyPr>
          <a:lstStyle/>
          <a:p>
            <a:pPr algn="ctr"/>
            <a:r>
              <a:rPr lang="en-US" sz="3000"/>
              <a:t>Data Preprocessing</a:t>
            </a:r>
          </a:p>
        </p:txBody>
      </p:sp>
      <p:sp>
        <p:nvSpPr>
          <p:cNvPr id="4" name="TextBox 3">
            <a:extLst>
              <a:ext uri="{FF2B5EF4-FFF2-40B4-BE49-F238E27FC236}">
                <a16:creationId xmlns:a16="http://schemas.microsoft.com/office/drawing/2014/main" id="{188605AF-33B9-C223-51D3-CCC70A221ACC}"/>
              </a:ext>
            </a:extLst>
          </p:cNvPr>
          <p:cNvSpPr txBox="1"/>
          <p:nvPr/>
        </p:nvSpPr>
        <p:spPr>
          <a:xfrm>
            <a:off x="278492" y="1629637"/>
            <a:ext cx="4755148" cy="3323987"/>
          </a:xfrm>
          <a:prstGeom prst="rect">
            <a:avLst/>
          </a:prstGeom>
          <a:noFill/>
        </p:spPr>
        <p:txBody>
          <a:bodyPr wrap="square" lIns="91440" tIns="45720" rIns="91440" bIns="45720" anchor="t">
            <a:spAutoFit/>
          </a:bodyPr>
          <a:lstStyle/>
          <a:p>
            <a:pPr marL="285750" indent="-285750">
              <a:lnSpc>
                <a:spcPct val="150000"/>
              </a:lnSpc>
              <a:buChar char="•"/>
            </a:pPr>
            <a:r>
              <a:rPr lang="en" sz="2000">
                <a:solidFill>
                  <a:srgbClr val="434343"/>
                </a:solidFill>
                <a:latin typeface="Lato"/>
                <a:ea typeface="Roboto"/>
                <a:cs typeface="Roboto"/>
                <a:sym typeface="Roboto"/>
              </a:rPr>
              <a:t>Drop irrelevant</a:t>
            </a:r>
            <a:r>
              <a:rPr lang="en" sz="2000">
                <a:solidFill>
                  <a:srgbClr val="434343"/>
                </a:solidFill>
                <a:latin typeface="Lato"/>
                <a:ea typeface="Roboto"/>
                <a:sym typeface="Roboto"/>
              </a:rPr>
              <a:t> attributes.</a:t>
            </a:r>
            <a:endParaRPr lang="en-US" sz="2000">
              <a:latin typeface="Lato"/>
              <a:ea typeface="Roboto"/>
            </a:endParaRPr>
          </a:p>
          <a:p>
            <a:pPr marL="285750" indent="-285750">
              <a:lnSpc>
                <a:spcPct val="150000"/>
              </a:lnSpc>
              <a:buChar char="•"/>
            </a:pPr>
            <a:r>
              <a:rPr lang="en" sz="2000">
                <a:solidFill>
                  <a:srgbClr val="434343"/>
                </a:solidFill>
                <a:latin typeface="Lato"/>
                <a:ea typeface="Roboto"/>
                <a:cs typeface="Roboto"/>
                <a:sym typeface="Roboto"/>
              </a:rPr>
              <a:t>Lowercase all values.</a:t>
            </a:r>
            <a:endParaRPr lang="en" sz="2000">
              <a:solidFill>
                <a:srgbClr val="434343"/>
              </a:solidFill>
              <a:latin typeface="Lato"/>
              <a:ea typeface="Roboto"/>
              <a:cs typeface="Roboto"/>
            </a:endParaRPr>
          </a:p>
          <a:p>
            <a:pPr marL="285750" indent="-285750">
              <a:lnSpc>
                <a:spcPct val="150000"/>
              </a:lnSpc>
              <a:buChar char="•"/>
            </a:pPr>
            <a:r>
              <a:rPr lang="en" sz="2000">
                <a:solidFill>
                  <a:srgbClr val="434343"/>
                </a:solidFill>
                <a:latin typeface="Lato"/>
                <a:ea typeface="Roboto"/>
                <a:cs typeface="Roboto"/>
              </a:rPr>
              <a:t>Remove missing values</a:t>
            </a:r>
          </a:p>
          <a:p>
            <a:pPr marL="285750" indent="-285750">
              <a:lnSpc>
                <a:spcPct val="150000"/>
              </a:lnSpc>
              <a:buChar char="•"/>
            </a:pPr>
            <a:r>
              <a:rPr lang="en" sz="2000">
                <a:solidFill>
                  <a:srgbClr val="434343"/>
                </a:solidFill>
                <a:latin typeface="Lato"/>
                <a:ea typeface="Roboto"/>
                <a:cs typeface="Roboto"/>
              </a:rPr>
              <a:t>Drop duplicated rows</a:t>
            </a:r>
            <a:endParaRPr lang="en-US" sz="2000">
              <a:latin typeface="Lato"/>
              <a:ea typeface="Roboto"/>
            </a:endParaRPr>
          </a:p>
          <a:p>
            <a:pPr marL="285750" indent="-285750">
              <a:lnSpc>
                <a:spcPct val="150000"/>
              </a:lnSpc>
              <a:buChar char="•"/>
            </a:pPr>
            <a:r>
              <a:rPr lang="en" sz="2000">
                <a:solidFill>
                  <a:srgbClr val="434343"/>
                </a:solidFill>
                <a:latin typeface="Lato"/>
                <a:ea typeface="Roboto"/>
                <a:sym typeface="Roboto"/>
              </a:rPr>
              <a:t>Convert data into appropriated units and remove unit.</a:t>
            </a:r>
            <a:endParaRPr lang="en-US" sz="2000">
              <a:solidFill>
                <a:srgbClr val="434343"/>
              </a:solidFill>
              <a:latin typeface="Lato"/>
              <a:ea typeface="Roboto"/>
            </a:endParaRPr>
          </a:p>
          <a:p>
            <a:endParaRPr lang="en" sz="1600">
              <a:solidFill>
                <a:srgbClr val="434343"/>
              </a:solidFill>
              <a:latin typeface="Lato"/>
              <a:ea typeface="Roboto"/>
            </a:endParaRPr>
          </a:p>
          <a:p>
            <a:pPr lvl="8"/>
            <a:r>
              <a:rPr lang="en">
                <a:solidFill>
                  <a:srgbClr val="434343"/>
                </a:solidFill>
                <a:latin typeface="Lato"/>
                <a:ea typeface="Roboto"/>
                <a:cs typeface="Roboto"/>
                <a:sym typeface="Roboto"/>
              </a:rPr>
              <a:t>         </a:t>
            </a:r>
            <a:endParaRPr lang="en-US">
              <a:latin typeface="Lato"/>
            </a:endParaRPr>
          </a:p>
        </p:txBody>
      </p:sp>
      <p:pic>
        <p:nvPicPr>
          <p:cNvPr id="2" name="Picture 1">
            <a:extLst>
              <a:ext uri="{FF2B5EF4-FFF2-40B4-BE49-F238E27FC236}">
                <a16:creationId xmlns:a16="http://schemas.microsoft.com/office/drawing/2014/main" id="{65B7E8DD-41E0-970D-0AE5-8CD099464278}"/>
              </a:ext>
            </a:extLst>
          </p:cNvPr>
          <p:cNvPicPr>
            <a:picLocks noChangeAspect="1"/>
          </p:cNvPicPr>
          <p:nvPr/>
        </p:nvPicPr>
        <p:blipFill>
          <a:blip r:embed="rId3"/>
          <a:stretch>
            <a:fillRect/>
          </a:stretch>
        </p:blipFill>
        <p:spPr>
          <a:xfrm>
            <a:off x="5126205" y="1758615"/>
            <a:ext cx="2057400" cy="295275"/>
          </a:xfrm>
          <a:prstGeom prst="rect">
            <a:avLst/>
          </a:prstGeom>
        </p:spPr>
      </p:pic>
      <p:pic>
        <p:nvPicPr>
          <p:cNvPr id="3" name="Picture 2">
            <a:extLst>
              <a:ext uri="{FF2B5EF4-FFF2-40B4-BE49-F238E27FC236}">
                <a16:creationId xmlns:a16="http://schemas.microsoft.com/office/drawing/2014/main" id="{4B7C1419-6F30-F862-429C-E6DB163AEBCB}"/>
              </a:ext>
            </a:extLst>
          </p:cNvPr>
          <p:cNvPicPr>
            <a:picLocks noChangeAspect="1"/>
          </p:cNvPicPr>
          <p:nvPr/>
        </p:nvPicPr>
        <p:blipFill>
          <a:blip r:embed="rId4"/>
          <a:stretch>
            <a:fillRect/>
          </a:stretch>
        </p:blipFill>
        <p:spPr>
          <a:xfrm>
            <a:off x="5121693" y="2391777"/>
            <a:ext cx="3171825" cy="352425"/>
          </a:xfrm>
          <a:prstGeom prst="rect">
            <a:avLst/>
          </a:prstGeom>
        </p:spPr>
      </p:pic>
      <p:pic>
        <p:nvPicPr>
          <p:cNvPr id="5" name="Picture 4">
            <a:extLst>
              <a:ext uri="{FF2B5EF4-FFF2-40B4-BE49-F238E27FC236}">
                <a16:creationId xmlns:a16="http://schemas.microsoft.com/office/drawing/2014/main" id="{ECA2399B-987B-17EF-BFC6-EB4DE451535B}"/>
              </a:ext>
            </a:extLst>
          </p:cNvPr>
          <p:cNvPicPr>
            <a:picLocks noChangeAspect="1"/>
          </p:cNvPicPr>
          <p:nvPr/>
        </p:nvPicPr>
        <p:blipFill>
          <a:blip r:embed="rId5"/>
          <a:stretch>
            <a:fillRect/>
          </a:stretch>
        </p:blipFill>
        <p:spPr>
          <a:xfrm>
            <a:off x="5125453" y="3055770"/>
            <a:ext cx="2314575" cy="295275"/>
          </a:xfrm>
          <a:prstGeom prst="rect">
            <a:avLst/>
          </a:prstGeom>
        </p:spPr>
      </p:pic>
      <p:pic>
        <p:nvPicPr>
          <p:cNvPr id="6" name="Picture 5">
            <a:extLst>
              <a:ext uri="{FF2B5EF4-FFF2-40B4-BE49-F238E27FC236}">
                <a16:creationId xmlns:a16="http://schemas.microsoft.com/office/drawing/2014/main" id="{D95B35CA-AC7C-D6EE-553F-870109568E2C}"/>
              </a:ext>
            </a:extLst>
          </p:cNvPr>
          <p:cNvPicPr>
            <a:picLocks noChangeAspect="1"/>
          </p:cNvPicPr>
          <p:nvPr/>
        </p:nvPicPr>
        <p:blipFill>
          <a:blip r:embed="rId6"/>
          <a:stretch>
            <a:fillRect/>
          </a:stretch>
        </p:blipFill>
        <p:spPr>
          <a:xfrm>
            <a:off x="5124451" y="3718510"/>
            <a:ext cx="2895600" cy="285750"/>
          </a:xfrm>
          <a:prstGeom prst="rect">
            <a:avLst/>
          </a:prstGeom>
        </p:spPr>
      </p:pic>
      <p:pic>
        <p:nvPicPr>
          <p:cNvPr id="7" name="Picture 6">
            <a:extLst>
              <a:ext uri="{FF2B5EF4-FFF2-40B4-BE49-F238E27FC236}">
                <a16:creationId xmlns:a16="http://schemas.microsoft.com/office/drawing/2014/main" id="{7880A03E-1037-2E0F-374E-26BB4BCAB41C}"/>
              </a:ext>
            </a:extLst>
          </p:cNvPr>
          <p:cNvPicPr>
            <a:picLocks noChangeAspect="1"/>
          </p:cNvPicPr>
          <p:nvPr/>
        </p:nvPicPr>
        <p:blipFill>
          <a:blip r:embed="rId7"/>
          <a:stretch>
            <a:fillRect/>
          </a:stretch>
        </p:blipFill>
        <p:spPr>
          <a:xfrm>
            <a:off x="5125452" y="4278730"/>
            <a:ext cx="3743325" cy="285750"/>
          </a:xfrm>
          <a:prstGeom prst="rect">
            <a:avLst/>
          </a:prstGeom>
        </p:spPr>
      </p:pic>
    </p:spTree>
    <p:extLst>
      <p:ext uri="{BB962C8B-B14F-4D97-AF65-F5344CB8AC3E}">
        <p14:creationId xmlns:p14="http://schemas.microsoft.com/office/powerpoint/2010/main" val="680312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theme1.xml><?xml version="1.0" encoding="utf-8"?>
<a:theme xmlns:a="http://schemas.openxmlformats.org/drawingml/2006/main" name="Data Charts Infographics by Slidesgo">
  <a:themeElements>
    <a:clrScheme name="Simple Light">
      <a:dk1>
        <a:srgbClr val="000000"/>
      </a:dk1>
      <a:lt1>
        <a:srgbClr val="FFFFFF"/>
      </a:lt1>
      <a:dk2>
        <a:srgbClr val="595959"/>
      </a:dk2>
      <a:lt2>
        <a:srgbClr val="EEEEEE"/>
      </a:lt2>
      <a:accent1>
        <a:srgbClr val="1E35A1"/>
      </a:accent1>
      <a:accent2>
        <a:srgbClr val="0C79F3"/>
      </a:accent2>
      <a:accent3>
        <a:srgbClr val="00D4F0"/>
      </a:accent3>
      <a:accent4>
        <a:srgbClr val="2170B7"/>
      </a:accent4>
      <a:accent5>
        <a:srgbClr val="59A7FF"/>
      </a:accent5>
      <a:accent6>
        <a:srgbClr val="071554"/>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1508</Words>
  <Application>Microsoft Office PowerPoint</Application>
  <PresentationFormat>On-screen Show (16:9)</PresentationFormat>
  <Paragraphs>234</Paragraphs>
  <Slides>36</Slides>
  <Notes>36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Aptos ExtraBold</vt:lpstr>
      <vt:lpstr>Calibri</vt:lpstr>
      <vt:lpstr>Fira Sans Extra Condensed Medium</vt:lpstr>
      <vt:lpstr>Söhne</vt:lpstr>
      <vt:lpstr>Lato</vt:lpstr>
      <vt:lpstr>Roboto</vt:lpstr>
      <vt:lpstr>Roboto Medium</vt:lpstr>
      <vt:lpstr>Arial</vt:lpstr>
      <vt:lpstr>Data Charts Infographics by Slidesgo</vt:lpstr>
      <vt:lpstr>Laptop Price Analysis</vt:lpstr>
      <vt:lpstr>Group Members</vt:lpstr>
      <vt:lpstr>Introduction</vt:lpstr>
      <vt:lpstr>Collect the data</vt:lpstr>
      <vt:lpstr>Collect the data</vt:lpstr>
      <vt:lpstr>Collect the data</vt:lpstr>
      <vt:lpstr>Collected attribute</vt:lpstr>
      <vt:lpstr>Output data</vt:lpstr>
      <vt:lpstr>Data Preprocessing</vt:lpstr>
      <vt:lpstr>Data Preprocessing</vt:lpstr>
      <vt:lpstr>Data Preprocessing</vt:lpstr>
      <vt:lpstr>Exploratary Data Analysis</vt:lpstr>
      <vt:lpstr>Exploratary Data Analysis</vt:lpstr>
      <vt:lpstr>Exploratary Data Analysis</vt:lpstr>
      <vt:lpstr>Exploratary Data Analysis</vt:lpstr>
      <vt:lpstr>Exploratary Data Analysis</vt:lpstr>
      <vt:lpstr>Exploratary Data Analysis</vt:lpstr>
      <vt:lpstr>Exploratary Data Analysis</vt:lpstr>
      <vt:lpstr>Exploratary Data Analysis</vt:lpstr>
      <vt:lpstr>Exploratary Data Analysis</vt:lpstr>
      <vt:lpstr>Exploratary Data Analysis</vt:lpstr>
      <vt:lpstr>Exploratary Data Analysis</vt:lpstr>
      <vt:lpstr>Exploratary Data Analysis</vt:lpstr>
      <vt:lpstr>Exploratary Data Analysis</vt:lpstr>
      <vt:lpstr>Exploratary Data Analysis</vt:lpstr>
      <vt:lpstr>Modeling</vt:lpstr>
      <vt:lpstr>Modeling</vt:lpstr>
      <vt:lpstr>Modeling</vt:lpstr>
      <vt:lpstr>Modeling</vt:lpstr>
      <vt:lpstr>Modeling</vt:lpstr>
      <vt:lpstr>Modeling</vt:lpstr>
      <vt:lpstr>Experiment and Results</vt:lpstr>
      <vt:lpstr>Experiment and Results</vt:lpstr>
      <vt:lpstr>Experiment and Results</vt:lpstr>
      <vt:lpstr>Experiment and Results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Laptop Price Analysis</dc:title>
  <cp:lastModifiedBy>Vu Lam Anh 20214876</cp:lastModifiedBy>
  <cp:revision>1</cp:revision>
  <dcterms:modified xsi:type="dcterms:W3CDTF">2023-12-20T17:20:20Z</dcterms:modified>
</cp:coreProperties>
</file>